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</p:sldMasterIdLst>
  <p:notesMasterIdLst>
    <p:notesMasterId r:id="rId13"/>
  </p:notesMasterIdLst>
  <p:handoutMasterIdLst>
    <p:handoutMasterId r:id="rId14"/>
  </p:handoutMasterIdLst>
  <p:sldIdLst>
    <p:sldId id="1731" r:id="rId3"/>
    <p:sldId id="1730" r:id="rId4"/>
    <p:sldId id="1732" r:id="rId5"/>
    <p:sldId id="1734" r:id="rId6"/>
    <p:sldId id="1733" r:id="rId7"/>
    <p:sldId id="1735" r:id="rId8"/>
    <p:sldId id="1736" r:id="rId9"/>
    <p:sldId id="1737" r:id="rId10"/>
    <p:sldId id="1738" r:id="rId11"/>
    <p:sldId id="313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13D91BEB-A175-488A-BC20-2B617E587A25}">
          <p14:sldIdLst>
            <p14:sldId id="1731"/>
            <p14:sldId id="1730"/>
            <p14:sldId id="1732"/>
            <p14:sldId id="1734"/>
            <p14:sldId id="1733"/>
            <p14:sldId id="1735"/>
            <p14:sldId id="1736"/>
            <p14:sldId id="1737"/>
            <p14:sldId id="173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7" pos="6902" userDrawn="1">
          <p15:clr>
            <a:srgbClr val="A4A3A4"/>
          </p15:clr>
        </p15:guide>
        <p15:guide id="8" pos="756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iling Bao" initials="BB" lastIdx="2" clrIdx="0">
    <p:extLst>
      <p:ext uri="{19B8F6BF-5375-455C-9EA6-DF929625EA0E}">
        <p15:presenceInfo xmlns:p15="http://schemas.microsoft.com/office/powerpoint/2012/main" userId="9eea6c76137ed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4049"/>
    <a:srgbClr val="00518E"/>
    <a:srgbClr val="D6DCE5"/>
    <a:srgbClr val="F3F3F3"/>
    <a:srgbClr val="B9583F"/>
    <a:srgbClr val="B7472A"/>
    <a:srgbClr val="004299"/>
    <a:srgbClr val="005E46"/>
    <a:srgbClr val="802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3951" autoAdjust="0"/>
  </p:normalViewPr>
  <p:slideViewPr>
    <p:cSldViewPr snapToGrid="0" showGuides="1">
      <p:cViewPr varScale="1">
        <p:scale>
          <a:sx n="69" d="100"/>
          <a:sy n="69" d="100"/>
        </p:scale>
        <p:origin x="724" y="32"/>
      </p:cViewPr>
      <p:guideLst>
        <p:guide pos="6902"/>
        <p:guide pos="756"/>
        <p:guide pos="3840"/>
        <p:guide orient="horz" pos="23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2774"/>
    </p:cViewPr>
  </p:sorterViewPr>
  <p:notesViewPr>
    <p:cSldViewPr snapToGrid="0" showGuides="1">
      <p:cViewPr varScale="1">
        <p:scale>
          <a:sx n="66" d="100"/>
          <a:sy n="66" d="100"/>
        </p:scale>
        <p:origin x="2597" y="6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9ABA68-DEB1-4CA9-AF5F-B3F123F1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194536-8852-4F0C-9D16-13621DFED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63E84-8EAE-4A56-858D-581D09A5C931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C55EAE-907D-46A1-BE59-F89E1D1733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1EB28E-8CBE-4AFB-8B07-0D6B156A2D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D3B9D-95FB-46F8-A387-4A39B6667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94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3868-9BF2-445A-8644-F2C5BC777A9B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21CDE-3C17-42E9-A65E-B685161B38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75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4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F5E6F1F-1CBC-4CD4-92EA-528FC6B03CE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2686690 h 3429000"/>
              <a:gd name="connsiteX3" fmla="*/ 11943996 w 12192000"/>
              <a:gd name="connsiteY3" fmla="*/ 2762432 h 3429000"/>
              <a:gd name="connsiteX4" fmla="*/ 6418385 w 12192000"/>
              <a:gd name="connsiteY4" fmla="*/ 3429000 h 3429000"/>
              <a:gd name="connsiteX5" fmla="*/ 275889 w 12192000"/>
              <a:gd name="connsiteY5" fmla="*/ 2574032 h 3429000"/>
              <a:gd name="connsiteX6" fmla="*/ 0 w 12192000"/>
              <a:gd name="connsiteY6" fmla="*/ 247202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2686690"/>
                </a:lnTo>
                <a:lnTo>
                  <a:pt x="11943996" y="2762432"/>
                </a:lnTo>
                <a:cubicBezTo>
                  <a:pt x="10442405" y="3178851"/>
                  <a:pt x="8517329" y="3429000"/>
                  <a:pt x="6418385" y="3429000"/>
                </a:cubicBezTo>
                <a:cubicBezTo>
                  <a:pt x="4019592" y="3429000"/>
                  <a:pt x="1847891" y="3102275"/>
                  <a:pt x="275889" y="2574032"/>
                </a:cubicBezTo>
                <a:lnTo>
                  <a:pt x="0" y="2472027"/>
                </a:lnTo>
                <a:close/>
              </a:path>
            </a:pathLst>
          </a:custGeom>
          <a:gradFill>
            <a:gsLst>
              <a:gs pos="5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B6ECB6-9FCE-405F-B646-3A958964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234" y="4776806"/>
            <a:ext cx="6155531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290D28-75A3-461F-8FDB-E3C4D1DD1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80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 algn="dist"/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FE1CB-0E9A-409C-807E-A2E73476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73B5C-30FD-497A-B577-2E2D4281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2ADD9-C529-41CA-BE93-A83FAF8E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0DF68D-7EA8-4D65-B92C-C2C72A72EC38}"/>
              </a:ext>
            </a:extLst>
          </p:cNvPr>
          <p:cNvGrpSpPr/>
          <p:nvPr userDrawn="1"/>
        </p:nvGrpSpPr>
        <p:grpSpPr>
          <a:xfrm>
            <a:off x="830799" y="1598499"/>
            <a:ext cx="10541107" cy="2711571"/>
            <a:chOff x="699300" y="1194013"/>
            <a:chExt cx="3703320" cy="48715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439C2E1-6B09-4F57-88EB-1AEF4F4F6BAC}"/>
                </a:ext>
              </a:extLst>
            </p:cNvPr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FBC7239-0CF5-4CAE-A51A-8FEABE93F049}"/>
                  </a:ext>
                </a:extLst>
              </p:cNvPr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84630D-C4E0-4767-BA18-327ECE1207FF}"/>
                  </a:ext>
                </a:extLst>
              </p:cNvPr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E962AFC-A94E-4866-B9DC-E8CF13A87611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点击「图片标志」可以直接添加电脑中的图片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添加后请将图片「置于底层」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图片占位符 14">
            <a:extLst>
              <a:ext uri="{FF2B5EF4-FFF2-40B4-BE49-F238E27FC236}">
                <a16:creationId xmlns:a16="http://schemas.microsoft.com/office/drawing/2014/main" id="{EBF38BBA-E372-42EE-8C8B-1BE887E654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9563" y="1047072"/>
            <a:ext cx="10849337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0526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DA0C49F0-88CF-407B-839C-6E5DDBE941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65844" y="4457976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BD449B4B-C698-486C-8D38-569BF31458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7996" y="4457976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CDA9AAB-1B0F-4A63-848A-CAED735277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31554" y="1914218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323BB579-A0A1-4412-B4F2-808AE33449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67440" y="1914218"/>
            <a:ext cx="1344804" cy="13448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346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CF5D8330-3B54-4E42-A8DA-CAF825F9B1F3}"/>
              </a:ext>
            </a:extLst>
          </p:cNvPr>
          <p:cNvSpPr/>
          <p:nvPr userDrawn="1"/>
        </p:nvSpPr>
        <p:spPr>
          <a:xfrm>
            <a:off x="4563226" y="2409895"/>
            <a:ext cx="3011700" cy="301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【</a:t>
            </a:r>
            <a:r>
              <a:rPr lang="zh-CN" altLang="en-US" dirty="0">
                <a:cs typeface="+mn-ea"/>
                <a:sym typeface="+mn-lt"/>
              </a:rPr>
              <a:t>使用说明</a:t>
            </a:r>
            <a:r>
              <a:rPr lang="en-US" altLang="zh-CN" dirty="0">
                <a:cs typeface="+mn-ea"/>
                <a:sym typeface="+mn-lt"/>
              </a:rPr>
              <a:t>】</a:t>
            </a:r>
          </a:p>
          <a:p>
            <a:pPr algn="ctr">
              <a:lnSpc>
                <a:spcPct val="12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点击「图片标志」可以直接添加电脑中的图片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1" name="图片占位符 140">
            <a:extLst>
              <a:ext uri="{FF2B5EF4-FFF2-40B4-BE49-F238E27FC236}">
                <a16:creationId xmlns:a16="http://schemas.microsoft.com/office/drawing/2014/main" id="{C5F43622-CB83-4498-A9E2-EC4A928EF0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3226" y="2409895"/>
            <a:ext cx="3011700" cy="3011700"/>
          </a:xfrm>
          <a:custGeom>
            <a:avLst/>
            <a:gdLst>
              <a:gd name="connsiteX0" fmla="*/ 1505850 w 3011700"/>
              <a:gd name="connsiteY0" fmla="*/ 0 h 3011700"/>
              <a:gd name="connsiteX1" fmla="*/ 3011700 w 3011700"/>
              <a:gd name="connsiteY1" fmla="*/ 1505850 h 3011700"/>
              <a:gd name="connsiteX2" fmla="*/ 1505850 w 3011700"/>
              <a:gd name="connsiteY2" fmla="*/ 3011700 h 3011700"/>
              <a:gd name="connsiteX3" fmla="*/ 0 w 3011700"/>
              <a:gd name="connsiteY3" fmla="*/ 1505850 h 3011700"/>
              <a:gd name="connsiteX4" fmla="*/ 1505850 w 3011700"/>
              <a:gd name="connsiteY4" fmla="*/ 0 h 30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1700" h="3011700">
                <a:moveTo>
                  <a:pt x="1505850" y="0"/>
                </a:moveTo>
                <a:cubicBezTo>
                  <a:pt x="2337508" y="0"/>
                  <a:pt x="3011700" y="674192"/>
                  <a:pt x="3011700" y="1505850"/>
                </a:cubicBezTo>
                <a:cubicBezTo>
                  <a:pt x="3011700" y="2337508"/>
                  <a:pt x="2337508" y="3011700"/>
                  <a:pt x="1505850" y="3011700"/>
                </a:cubicBezTo>
                <a:cubicBezTo>
                  <a:pt x="674192" y="3011700"/>
                  <a:pt x="0" y="2337508"/>
                  <a:pt x="0" y="1505850"/>
                </a:cubicBezTo>
                <a:cubicBezTo>
                  <a:pt x="0" y="674192"/>
                  <a:pt x="674192" y="0"/>
                  <a:pt x="1505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6434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2F4C1EB-CACF-4DB8-BD18-EA795C8B6018}"/>
              </a:ext>
            </a:extLst>
          </p:cNvPr>
          <p:cNvGrpSpPr/>
          <p:nvPr userDrawn="1"/>
        </p:nvGrpSpPr>
        <p:grpSpPr>
          <a:xfrm>
            <a:off x="702949" y="1564352"/>
            <a:ext cx="4588251" cy="4428426"/>
            <a:chOff x="699300" y="1194014"/>
            <a:chExt cx="3703320" cy="4871506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2B6D883D-F77A-4191-AD33-D02D1F3736D8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8E64A6F-CBE5-49D4-8ECC-D32DA7826AEA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2D86058-72DD-4EDB-9613-8BB3DEB46ADC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57156C8-93EB-43EC-B40A-5DDEB6AF0A8C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08E53CF9-F83F-41FB-8340-31D859060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101" y="1519972"/>
            <a:ext cx="4673347" cy="46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11F1477-9F73-4325-B16E-A1291A1DAE8D}"/>
              </a:ext>
            </a:extLst>
          </p:cNvPr>
          <p:cNvGrpSpPr/>
          <p:nvPr userDrawn="1"/>
        </p:nvGrpSpPr>
        <p:grpSpPr>
          <a:xfrm>
            <a:off x="6256819" y="1564352"/>
            <a:ext cx="4588251" cy="4428426"/>
            <a:chOff x="699300" y="1194014"/>
            <a:chExt cx="3703320" cy="4871506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617B7764-418B-4FCC-AC7B-2F3B8983B961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5B3403E8-F15B-4BB9-B30C-6CB20B4FA35F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2FEEA356-CD7C-43EC-B301-4249F33B34FE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7DF17CF-F2C9-486B-B496-E47758B372CD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29E8FC4-BEE9-4375-9C85-9FE47017D3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111" y="1519972"/>
            <a:ext cx="4673347" cy="46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59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45BB02EF-6A57-4B20-9385-2D9270BEE648}"/>
              </a:ext>
            </a:extLst>
          </p:cNvPr>
          <p:cNvGrpSpPr/>
          <p:nvPr userDrawn="1"/>
        </p:nvGrpSpPr>
        <p:grpSpPr>
          <a:xfrm>
            <a:off x="6096000" y="1564887"/>
            <a:ext cx="2062800" cy="2061725"/>
            <a:chOff x="699300" y="1194014"/>
            <a:chExt cx="3703320" cy="4871506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E388A194-8FE2-4776-B300-1CAD7670A985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AED7D39-AC64-478F-97CF-76C3357A128C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491800E-BF39-4C93-A71B-2F617E74EFE8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7280EFE-5EEA-4280-99CB-1D521B17DEE6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</a:p>
          </p:txBody>
        </p:sp>
      </p:grp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1E42D98-6661-45E0-8E61-6B84639857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12751" y="1551215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9D86C7-2B25-4BE9-A138-0BE791761591}"/>
              </a:ext>
            </a:extLst>
          </p:cNvPr>
          <p:cNvGrpSpPr/>
          <p:nvPr userDrawn="1"/>
        </p:nvGrpSpPr>
        <p:grpSpPr>
          <a:xfrm>
            <a:off x="660400" y="1571009"/>
            <a:ext cx="2062800" cy="2062800"/>
            <a:chOff x="699300" y="1194014"/>
            <a:chExt cx="3703320" cy="4871506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FB9020F8-9D8A-4078-8055-80B54D9A07CA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C6247125-63F5-40FA-AC17-B823B85BF4C2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C2C2672A-AAC7-4474-9F1D-1E3D7FFD640F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D85C3DEB-7BD2-480A-9301-8E5528B0B0FB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44000" tIns="900000" rIns="144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568F42D-6BD7-4FCC-97D7-B3B2CF778CB6}"/>
              </a:ext>
            </a:extLst>
          </p:cNvPr>
          <p:cNvGrpSpPr/>
          <p:nvPr userDrawn="1"/>
        </p:nvGrpSpPr>
        <p:grpSpPr>
          <a:xfrm>
            <a:off x="643648" y="4016333"/>
            <a:ext cx="2062800" cy="2061725"/>
            <a:chOff x="699300" y="1194014"/>
            <a:chExt cx="3703320" cy="4871506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AA552BB7-98BC-4440-970B-B707C9ECFAAE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48404175-87C9-45D5-8F79-D546A9BF4901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0BA8ECA0-CDC1-4040-AA85-961D3B19A42A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BAB3A957-964F-49E9-837D-3D1F719DC493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D1AD1255-F6E1-4D46-8FCF-1A0E89E0D971}"/>
              </a:ext>
            </a:extLst>
          </p:cNvPr>
          <p:cNvGrpSpPr/>
          <p:nvPr userDrawn="1"/>
        </p:nvGrpSpPr>
        <p:grpSpPr>
          <a:xfrm>
            <a:off x="6096000" y="4045372"/>
            <a:ext cx="2062800" cy="2061725"/>
            <a:chOff x="699300" y="1194014"/>
            <a:chExt cx="3703320" cy="4871506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FDB5AA38-12DA-4EC5-9913-4A71552A96CF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0A14D335-4B31-47C9-8C14-4D79D71F6C6B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8F52FBF9-A802-4AE6-B1A7-93860E766BC2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D826BF8-47AA-4BD6-BAFE-4AFD5E58E9D5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</a:p>
          </p:txBody>
        </p:sp>
      </p:grp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0C100333-4D82-4CF0-A90A-AB5F8780AC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8357" y="1557338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4A020FE-788A-48A6-BF27-F313501E07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00593" y="403170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B180883-CE06-4DF7-9E1E-8ABF0362B66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7752" y="400266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72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图片占位符 1">
            <a:extLst>
              <a:ext uri="{FF2B5EF4-FFF2-40B4-BE49-F238E27FC236}">
                <a16:creationId xmlns:a16="http://schemas.microsoft.com/office/drawing/2014/main" id="{14E685F9-A457-4305-BFF5-2C3EE35B86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1566" y="1557338"/>
            <a:ext cx="2128868" cy="4576762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8" name="图片占位符 1">
            <a:extLst>
              <a:ext uri="{FF2B5EF4-FFF2-40B4-BE49-F238E27FC236}">
                <a16:creationId xmlns:a16="http://schemas.microsoft.com/office/drawing/2014/main" id="{2DA6551F-C7A8-4F1B-AD11-164BF9A934C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80885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55A4895-9306-4E03-AAC6-C2A8F3942B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463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6" name="图片占位符 1">
            <a:extLst>
              <a:ext uri="{FF2B5EF4-FFF2-40B4-BE49-F238E27FC236}">
                <a16:creationId xmlns:a16="http://schemas.microsoft.com/office/drawing/2014/main" id="{FD56BC2A-0DCF-4D87-928C-99E55C35015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54489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7" name="图片占位符 1">
            <a:extLst>
              <a:ext uri="{FF2B5EF4-FFF2-40B4-BE49-F238E27FC236}">
                <a16:creationId xmlns:a16="http://schemas.microsoft.com/office/drawing/2014/main" id="{0F2E6E45-6EF6-4CF1-B5ED-AEC6483054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65749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1666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E531ED26-762F-410E-856B-630A05D908E0}"/>
              </a:ext>
            </a:extLst>
          </p:cNvPr>
          <p:cNvGrpSpPr/>
          <p:nvPr userDrawn="1"/>
        </p:nvGrpSpPr>
        <p:grpSpPr>
          <a:xfrm>
            <a:off x="643648" y="1571010"/>
            <a:ext cx="2136134" cy="2061725"/>
            <a:chOff x="699300" y="1194014"/>
            <a:chExt cx="3703320" cy="4871506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2A8201F-4145-4A9E-AA73-2C8C7811A7EF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9A7F3D8A-E9F8-4125-BE10-4A9EF5600B58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D2D532C4-3464-4593-A3F0-C82F2CA9BE89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72788EF-C83B-4088-AF91-A80BC3C0DEB7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B14D4040-DFBB-4AE2-9AFC-AA123E74ED56}"/>
              </a:ext>
            </a:extLst>
          </p:cNvPr>
          <p:cNvGrpSpPr/>
          <p:nvPr userDrawn="1"/>
        </p:nvGrpSpPr>
        <p:grpSpPr>
          <a:xfrm>
            <a:off x="3558788" y="1571010"/>
            <a:ext cx="2136134" cy="2061725"/>
            <a:chOff x="699300" y="1194014"/>
            <a:chExt cx="3703320" cy="4871506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FD203986-87C3-4CD3-9EEB-95D2E656C58B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E8397BC4-BB5E-4DE5-BE14-C2ED34FB12DB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C5FE7B32-2D7B-42A1-A454-86C70B0F0BB7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57D08F22-3304-49F8-A19F-E62303CEB49A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1C19BCB5-C51A-4DC3-9342-F834631606F4}"/>
              </a:ext>
            </a:extLst>
          </p:cNvPr>
          <p:cNvGrpSpPr/>
          <p:nvPr userDrawn="1"/>
        </p:nvGrpSpPr>
        <p:grpSpPr>
          <a:xfrm>
            <a:off x="643648" y="4010981"/>
            <a:ext cx="2136134" cy="2061725"/>
            <a:chOff x="699300" y="1194014"/>
            <a:chExt cx="3703320" cy="4871506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EF4DAB9B-8E95-41FE-A561-31668DC42DB0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2EFA05BE-4DCC-4B69-9D35-A84CC1CC6A65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B545040-D52E-44B0-AB41-8755E64FA901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DE6EAD95-8890-457B-9412-F9A4C6AD7C6E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181010F-41F6-432A-880D-DE8AE291CBC5}"/>
              </a:ext>
            </a:extLst>
          </p:cNvPr>
          <p:cNvGrpSpPr/>
          <p:nvPr userDrawn="1"/>
        </p:nvGrpSpPr>
        <p:grpSpPr>
          <a:xfrm>
            <a:off x="3558788" y="4010981"/>
            <a:ext cx="2136134" cy="2061725"/>
            <a:chOff x="699300" y="1194014"/>
            <a:chExt cx="3703320" cy="4871506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24F12589-5A59-4B00-9F3C-BBC3717A33C3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8E68FF9A-B0F8-49A9-A131-EB6BB56E10D2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A9F7B045-51C2-45DB-91C0-AEF916DD14AC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89E142D-1665-42DF-8F62-CDCCE11C74CE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CE9D95C-ADE2-4AFF-91FA-CFF8B9E15B44}"/>
              </a:ext>
            </a:extLst>
          </p:cNvPr>
          <p:cNvGrpSpPr/>
          <p:nvPr userDrawn="1"/>
        </p:nvGrpSpPr>
        <p:grpSpPr>
          <a:xfrm>
            <a:off x="6486475" y="1571010"/>
            <a:ext cx="2136134" cy="2061725"/>
            <a:chOff x="699300" y="1194014"/>
            <a:chExt cx="3703320" cy="4871506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23EF2CC2-DFEE-4CCE-BB78-B852C5437A3F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C98B42E8-2F80-4C70-A20D-986ADA75DFA0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29FF81B7-233A-4ED7-A47A-B3A836171674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40F5AA2-0E58-46DD-958D-FF367F64A431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DE72332-0EA7-438B-A0CA-9AD23806C917}"/>
              </a:ext>
            </a:extLst>
          </p:cNvPr>
          <p:cNvGrpSpPr/>
          <p:nvPr userDrawn="1"/>
        </p:nvGrpSpPr>
        <p:grpSpPr>
          <a:xfrm>
            <a:off x="9401615" y="1571010"/>
            <a:ext cx="2136134" cy="2061725"/>
            <a:chOff x="699300" y="1194014"/>
            <a:chExt cx="3703320" cy="4871506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985EFD04-C8C1-40DF-AE4F-2F7DD6BBB599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A11DE15F-D84A-430B-9A11-8A01A5D1E114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41E79BCF-900D-48E9-982A-06FCC4131CB3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3D63449-C63E-4EE3-A14C-5C76FAB593D0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1B9926F-0074-4081-B4EA-61D8EB4CA4A1}"/>
              </a:ext>
            </a:extLst>
          </p:cNvPr>
          <p:cNvGrpSpPr/>
          <p:nvPr userDrawn="1"/>
        </p:nvGrpSpPr>
        <p:grpSpPr>
          <a:xfrm>
            <a:off x="6486475" y="4010981"/>
            <a:ext cx="2136134" cy="2061725"/>
            <a:chOff x="699300" y="1194014"/>
            <a:chExt cx="3703320" cy="4871506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82759F1-AD89-4441-B340-449865FF1898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91936155-249E-4896-8845-99369133A92B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E42D0EB2-77D7-42EF-A5B6-061945E0F17A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6194DA82-8954-4651-B285-FFCF9ED623A5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FC16E86-37E7-4C90-9CF9-D02F1A521270}"/>
              </a:ext>
            </a:extLst>
          </p:cNvPr>
          <p:cNvGrpSpPr/>
          <p:nvPr userDrawn="1"/>
        </p:nvGrpSpPr>
        <p:grpSpPr>
          <a:xfrm>
            <a:off x="9401615" y="4010981"/>
            <a:ext cx="2136134" cy="2061725"/>
            <a:chOff x="699300" y="1194014"/>
            <a:chExt cx="3703320" cy="4871506"/>
          </a:xfrm>
        </p:grpSpPr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F3C1E83A-4737-4E1A-A244-821095450AE0}"/>
                </a:ext>
              </a:extLst>
            </p:cNvPr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CBD747C7-4D49-467B-ACAA-410857E9E246}"/>
                  </a:ext>
                </a:extLst>
              </p:cNvPr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873A7D2B-3CCA-4714-92A2-02134A30DADA}"/>
                  </a:ext>
                </a:extLst>
              </p:cNvPr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C1724E4D-9419-4522-BADC-B364BA6CA427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A63852A-3AED-4F2E-9116-72D3683E70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699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099CDD-55C5-4DB8-8C12-76624C0174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6838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731D305-C520-40D2-AC16-DF96A30F90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9139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6D59A4-5107-4A78-A02D-156D53985B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301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F287D36-6D8C-4C24-92E7-A74DE4EDA3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18666" y="402635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758F5DC-58D4-4123-B115-378B5EC0D9B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1362" y="401098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E4CFAC39-DEFB-4F1C-88AA-D55AACA680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63629" y="3997309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B903EEE-2C84-44D3-8A74-ADDE4F6989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013" y="402635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07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3FAB11CC-5A35-4397-8B90-27186172F140}"/>
              </a:ext>
            </a:extLst>
          </p:cNvPr>
          <p:cNvSpPr/>
          <p:nvPr userDrawn="1"/>
        </p:nvSpPr>
        <p:spPr>
          <a:xfrm>
            <a:off x="688460" y="1556606"/>
            <a:ext cx="1909823" cy="19098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680B819-9859-4620-8A95-607822C5B4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8460" y="1556605"/>
            <a:ext cx="1909823" cy="1909823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203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3FAB11CC-5A35-4397-8B90-27186172F140}"/>
              </a:ext>
            </a:extLst>
          </p:cNvPr>
          <p:cNvSpPr/>
          <p:nvPr userDrawn="1"/>
        </p:nvSpPr>
        <p:spPr>
          <a:xfrm>
            <a:off x="9058594" y="2808480"/>
            <a:ext cx="1909823" cy="19098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680B819-9859-4620-8A95-607822C5B4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58594" y="2808479"/>
            <a:ext cx="1909823" cy="1909823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8586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034687-A9FD-4655-8FD8-38423A1D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B7CC8-A26D-4F84-ACEC-7DE4868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B09C2C-D24F-4739-9170-D4A838D1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4BE34B23-ACB1-4F6F-A3AB-F1B2C7F53D1E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229E71A-CA8F-45B3-BB4B-7E6EFF9ABB7B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9B13426F-782D-4F34-98B5-4083C20BD67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5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E5E48489-AAB9-4BB7-AB6B-FE74A5317BFF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76" name="işļïḋé">
                <a:extLst>
                  <a:ext uri="{FF2B5EF4-FFF2-40B4-BE49-F238E27FC236}">
                    <a16:creationId xmlns:a16="http://schemas.microsoft.com/office/drawing/2014/main" id="{5F8AD449-3393-4765-95B2-9B9B4B56EE30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5" name="îṥḷïḑe">
                  <a:extLst>
                    <a:ext uri="{FF2B5EF4-FFF2-40B4-BE49-F238E27FC236}">
                      <a16:creationId xmlns:a16="http://schemas.microsoft.com/office/drawing/2014/main" id="{FC168208-AB3D-4505-85D0-72A47A1DCDBE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ś1îḑê">
                  <a:extLst>
                    <a:ext uri="{FF2B5EF4-FFF2-40B4-BE49-F238E27FC236}">
                      <a16:creationId xmlns:a16="http://schemas.microsoft.com/office/drawing/2014/main" id="{325953A4-76C6-48ED-B190-C1336E82BDB6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ïṧ1íḍè">
                  <a:extLst>
                    <a:ext uri="{FF2B5EF4-FFF2-40B4-BE49-F238E27FC236}">
                      <a16:creationId xmlns:a16="http://schemas.microsoft.com/office/drawing/2014/main" id="{74D7DAEC-CF11-4DDD-B7C9-58080C6696C9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íš1íḓè">
                  <a:extLst>
                    <a:ext uri="{FF2B5EF4-FFF2-40B4-BE49-F238E27FC236}">
                      <a16:creationId xmlns:a16="http://schemas.microsoft.com/office/drawing/2014/main" id="{2A43C40D-C1E8-4710-8770-03507FBBA030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îṡḻîḑé">
                  <a:extLst>
                    <a:ext uri="{FF2B5EF4-FFF2-40B4-BE49-F238E27FC236}">
                      <a16:creationId xmlns:a16="http://schemas.microsoft.com/office/drawing/2014/main" id="{93AD8183-AE42-4C90-ADF4-8E9E4C34572F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íSḷiḑé">
                  <a:extLst>
                    <a:ext uri="{FF2B5EF4-FFF2-40B4-BE49-F238E27FC236}">
                      <a16:creationId xmlns:a16="http://schemas.microsoft.com/office/drawing/2014/main" id="{78F84B53-02F3-4200-A1B6-978C797BFF55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iṩ1ïḋè">
                  <a:extLst>
                    <a:ext uri="{FF2B5EF4-FFF2-40B4-BE49-F238E27FC236}">
                      <a16:creationId xmlns:a16="http://schemas.microsoft.com/office/drawing/2014/main" id="{A98F71ED-4C29-4244-87A9-D3D952941275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i$ḻíḋê">
                  <a:extLst>
                    <a:ext uri="{FF2B5EF4-FFF2-40B4-BE49-F238E27FC236}">
                      <a16:creationId xmlns:a16="http://schemas.microsoft.com/office/drawing/2014/main" id="{42AE6165-1AE5-45E8-8023-BA1039B55D04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íşḷíḑe">
                  <a:extLst>
                    <a:ext uri="{FF2B5EF4-FFF2-40B4-BE49-F238E27FC236}">
                      <a16:creationId xmlns:a16="http://schemas.microsoft.com/office/drawing/2014/main" id="{228535D0-17F8-4D7E-B4A9-E5255ECAE8CA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îṡḷiḋe">
                  <a:extLst>
                    <a:ext uri="{FF2B5EF4-FFF2-40B4-BE49-F238E27FC236}">
                      <a16:creationId xmlns:a16="http://schemas.microsoft.com/office/drawing/2014/main" id="{CA971AEA-E01E-4234-8348-82AA53475EAA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Sḷîḋè">
                  <a:extLst>
                    <a:ext uri="{FF2B5EF4-FFF2-40B4-BE49-F238E27FC236}">
                      <a16:creationId xmlns:a16="http://schemas.microsoft.com/office/drawing/2014/main" id="{98472DFA-08C5-45D8-B7EA-86047D5BCFAD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ŝlíḋê">
                  <a:extLst>
                    <a:ext uri="{FF2B5EF4-FFF2-40B4-BE49-F238E27FC236}">
                      <a16:creationId xmlns:a16="http://schemas.microsoft.com/office/drawing/2014/main" id="{24F0CDAC-60B0-422C-A9B4-197D0551E49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ṥḷïdé">
                  <a:extLst>
                    <a:ext uri="{FF2B5EF4-FFF2-40B4-BE49-F238E27FC236}">
                      <a16:creationId xmlns:a16="http://schemas.microsoft.com/office/drawing/2014/main" id="{042E9753-907F-4718-BBC0-C5B5FDA1A9E5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$1ïdé">
                  <a:extLst>
                    <a:ext uri="{FF2B5EF4-FFF2-40B4-BE49-F238E27FC236}">
                      <a16:creationId xmlns:a16="http://schemas.microsoft.com/office/drawing/2014/main" id="{A4EE5EB2-3F87-434C-A723-59137013F585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ïşľîḑe">
                  <a:extLst>
                    <a:ext uri="{FF2B5EF4-FFF2-40B4-BE49-F238E27FC236}">
                      <a16:creationId xmlns:a16="http://schemas.microsoft.com/office/drawing/2014/main" id="{337FE2E1-FABC-420F-806D-F9A4F49C8160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ïšlïḑe">
                  <a:extLst>
                    <a:ext uri="{FF2B5EF4-FFF2-40B4-BE49-F238E27FC236}">
                      <a16:creationId xmlns:a16="http://schemas.microsoft.com/office/drawing/2014/main" id="{27161B92-797A-4006-BB91-DF1377A5B2A0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îṣḻîḋé">
                  <a:extLst>
                    <a:ext uri="{FF2B5EF4-FFF2-40B4-BE49-F238E27FC236}">
                      <a16:creationId xmlns:a16="http://schemas.microsoft.com/office/drawing/2014/main" id="{D0C07DD0-1A01-4FCA-80F5-229B5368BDFC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Sļïde">
                  <a:extLst>
                    <a:ext uri="{FF2B5EF4-FFF2-40B4-BE49-F238E27FC236}">
                      <a16:creationId xmlns:a16="http://schemas.microsoft.com/office/drawing/2014/main" id="{7B7C6577-5043-4FD0-94F6-62D527EC32A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íṧlíḓê">
                  <a:extLst>
                    <a:ext uri="{FF2B5EF4-FFF2-40B4-BE49-F238E27FC236}">
                      <a16:creationId xmlns:a16="http://schemas.microsoft.com/office/drawing/2014/main" id="{A091DF47-E20A-4313-994E-EBC4CB1A5BBD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i$ḻiḓè">
                  <a:extLst>
                    <a:ext uri="{FF2B5EF4-FFF2-40B4-BE49-F238E27FC236}">
                      <a16:creationId xmlns:a16="http://schemas.microsoft.com/office/drawing/2014/main" id="{3077593B-7007-4C0D-BC42-4B2936B64746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ïṡ1iḑè">
                  <a:extLst>
                    <a:ext uri="{FF2B5EF4-FFF2-40B4-BE49-F238E27FC236}">
                      <a16:creationId xmlns:a16="http://schemas.microsoft.com/office/drawing/2014/main" id="{0F0CFD94-37D8-4347-8E70-38923FA22E03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ṩḻîḋè">
                  <a:extLst>
                    <a:ext uri="{FF2B5EF4-FFF2-40B4-BE49-F238E27FC236}">
                      <a16:creationId xmlns:a16="http://schemas.microsoft.com/office/drawing/2014/main" id="{1A46D488-3443-49B0-8793-623623E519F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îSḻîḍe">
                  <a:extLst>
                    <a:ext uri="{FF2B5EF4-FFF2-40B4-BE49-F238E27FC236}">
                      <a16:creationId xmlns:a16="http://schemas.microsoft.com/office/drawing/2014/main" id="{7DF9DE64-3F53-437C-BFDD-9A7042BFFE99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Sḷíḍê">
                  <a:extLst>
                    <a:ext uri="{FF2B5EF4-FFF2-40B4-BE49-F238E27FC236}">
                      <a16:creationId xmlns:a16="http://schemas.microsoft.com/office/drawing/2014/main" id="{D376CAA8-590C-403C-8D77-762D97ED9627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ṩ1íḓè">
                  <a:extLst>
                    <a:ext uri="{FF2B5EF4-FFF2-40B4-BE49-F238E27FC236}">
                      <a16:creationId xmlns:a16="http://schemas.microsoft.com/office/drawing/2014/main" id="{0DF0F72E-0639-4204-8A2D-7F93A9BB9F83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iṥḷîḑê">
                  <a:extLst>
                    <a:ext uri="{FF2B5EF4-FFF2-40B4-BE49-F238E27FC236}">
                      <a16:creationId xmlns:a16="http://schemas.microsoft.com/office/drawing/2014/main" id="{BB1191BF-220F-48FB-A333-925A4A4947D5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íṥľidé">
                  <a:extLst>
                    <a:ext uri="{FF2B5EF4-FFF2-40B4-BE49-F238E27FC236}">
                      <a16:creationId xmlns:a16="http://schemas.microsoft.com/office/drawing/2014/main" id="{CECB3103-3124-492D-A36C-5F203EA030A3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ṧľïḓé">
                  <a:extLst>
                    <a:ext uri="{FF2B5EF4-FFF2-40B4-BE49-F238E27FC236}">
                      <a16:creationId xmlns:a16="http://schemas.microsoft.com/office/drawing/2014/main" id="{059358DA-FE47-4E3C-9877-A7D20263111B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iṥḷïdé">
                  <a:extLst>
                    <a:ext uri="{FF2B5EF4-FFF2-40B4-BE49-F238E27FC236}">
                      <a16:creationId xmlns:a16="http://schemas.microsoft.com/office/drawing/2014/main" id="{91A026AB-3447-4E5A-BCAB-14E4A7F084F4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íṣḻíde">
                  <a:extLst>
                    <a:ext uri="{FF2B5EF4-FFF2-40B4-BE49-F238E27FC236}">
                      <a16:creationId xmlns:a16="http://schemas.microsoft.com/office/drawing/2014/main" id="{CBDBC2A4-0752-468B-8EF2-4B49B18ADAC7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íṡḷîḋé">
                  <a:extLst>
                    <a:ext uri="{FF2B5EF4-FFF2-40B4-BE49-F238E27FC236}">
                      <a16:creationId xmlns:a16="http://schemas.microsoft.com/office/drawing/2014/main" id="{C359DC19-B976-4F9E-AD99-FA8BA96126E4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îşľidê">
                  <a:extLst>
                    <a:ext uri="{FF2B5EF4-FFF2-40B4-BE49-F238E27FC236}">
                      <a16:creationId xmlns:a16="http://schemas.microsoft.com/office/drawing/2014/main" id="{A7C94B96-3988-4AAF-A4B5-1E41A0940ADF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îṧḻiḋé">
                  <a:extLst>
                    <a:ext uri="{FF2B5EF4-FFF2-40B4-BE49-F238E27FC236}">
                      <a16:creationId xmlns:a16="http://schemas.microsoft.com/office/drawing/2014/main" id="{E4FE6749-1AF5-45F7-8019-E093CD521906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7" name="işḷïḍè">
                <a:extLst>
                  <a:ext uri="{FF2B5EF4-FFF2-40B4-BE49-F238E27FC236}">
                    <a16:creationId xmlns:a16="http://schemas.microsoft.com/office/drawing/2014/main" id="{EFD0ACF1-5D72-4CFC-B87F-3AC2B213169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97" name="ísḷíḋe">
                  <a:extLst>
                    <a:ext uri="{FF2B5EF4-FFF2-40B4-BE49-F238E27FC236}">
                      <a16:creationId xmlns:a16="http://schemas.microsoft.com/office/drawing/2014/main" id="{81C171AE-0118-42BA-9CE3-378232A0D0D3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îṡļidê">
                  <a:extLst>
                    <a:ext uri="{FF2B5EF4-FFF2-40B4-BE49-F238E27FC236}">
                      <a16:creationId xmlns:a16="http://schemas.microsoft.com/office/drawing/2014/main" id="{4497C588-2CC0-42E2-BF60-3E117279EB4B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Sľiďé">
                  <a:extLst>
                    <a:ext uri="{FF2B5EF4-FFF2-40B4-BE49-F238E27FC236}">
                      <a16:creationId xmlns:a16="http://schemas.microsoft.com/office/drawing/2014/main" id="{8224A358-6E3A-4455-85E7-E4E0C8B2523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ïṥļïdê">
                  <a:extLst>
                    <a:ext uri="{FF2B5EF4-FFF2-40B4-BE49-F238E27FC236}">
                      <a16:creationId xmlns:a16="http://schemas.microsoft.com/office/drawing/2014/main" id="{94DE856A-C4B1-4B43-8EBA-2C957400393E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işľiḋe">
                  <a:extLst>
                    <a:ext uri="{FF2B5EF4-FFF2-40B4-BE49-F238E27FC236}">
                      <a16:creationId xmlns:a16="http://schemas.microsoft.com/office/drawing/2014/main" id="{8FACC52D-F6C0-453C-ACE4-33BD8A4F5953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ľíde">
                  <a:extLst>
                    <a:ext uri="{FF2B5EF4-FFF2-40B4-BE49-F238E27FC236}">
                      <a16:creationId xmlns:a16="http://schemas.microsoft.com/office/drawing/2014/main" id="{DCC73313-095A-4C4D-9639-4DE78B5CC2D9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íṧ1îdê">
                  <a:extLst>
                    <a:ext uri="{FF2B5EF4-FFF2-40B4-BE49-F238E27FC236}">
                      <a16:creationId xmlns:a16="http://schemas.microsoft.com/office/drawing/2014/main" id="{16F7B789-6B5C-4100-939A-171B45B0A5F2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iṣḻîde">
                  <a:extLst>
                    <a:ext uri="{FF2B5EF4-FFF2-40B4-BE49-F238E27FC236}">
                      <a16:creationId xmlns:a16="http://schemas.microsoft.com/office/drawing/2014/main" id="{C2E141AE-DF55-43DF-ACB3-233B2D6A69A8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8" name="isliďé">
                <a:extLst>
                  <a:ext uri="{FF2B5EF4-FFF2-40B4-BE49-F238E27FC236}">
                    <a16:creationId xmlns:a16="http://schemas.microsoft.com/office/drawing/2014/main" id="{1BC643D1-E397-48C9-8058-3BD822D30B79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79" name="íṡḻíḋé">
                  <a:extLst>
                    <a:ext uri="{FF2B5EF4-FFF2-40B4-BE49-F238E27FC236}">
                      <a16:creationId xmlns:a16="http://schemas.microsoft.com/office/drawing/2014/main" id="{C36402EF-D332-4948-AEB5-2ED5F703DD43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iṩḻiḋè">
                  <a:extLst>
                    <a:ext uri="{FF2B5EF4-FFF2-40B4-BE49-F238E27FC236}">
                      <a16:creationId xmlns:a16="http://schemas.microsoft.com/office/drawing/2014/main" id="{8FBABB07-F109-4AF4-B61D-61EA3A30F618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îṥ1íḋé">
                  <a:extLst>
                    <a:ext uri="{FF2B5EF4-FFF2-40B4-BE49-F238E27FC236}">
                      <a16:creationId xmlns:a16="http://schemas.microsoft.com/office/drawing/2014/main" id="{748B3A37-9BF9-4233-98F9-B2331AF8BA04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îṥḻíďe">
                  <a:extLst>
                    <a:ext uri="{FF2B5EF4-FFF2-40B4-BE49-F238E27FC236}">
                      <a16:creationId xmlns:a16="http://schemas.microsoft.com/office/drawing/2014/main" id="{B4E5A8F7-A585-4F0B-AFCB-CB75868FAB34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îṡļîḑè">
                  <a:extLst>
                    <a:ext uri="{FF2B5EF4-FFF2-40B4-BE49-F238E27FC236}">
                      <a16:creationId xmlns:a16="http://schemas.microsoft.com/office/drawing/2014/main" id="{C2DE999E-2A8E-4D04-BF9B-BC102DD0AF4D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ïṣḻíḓê">
                  <a:extLst>
                    <a:ext uri="{FF2B5EF4-FFF2-40B4-BE49-F238E27FC236}">
                      <a16:creationId xmlns:a16="http://schemas.microsoft.com/office/drawing/2014/main" id="{0223AE11-1868-4B95-BD41-0F0A86898986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íṩlîḋé">
                  <a:extLst>
                    <a:ext uri="{FF2B5EF4-FFF2-40B4-BE49-F238E27FC236}">
                      <a16:creationId xmlns:a16="http://schemas.microsoft.com/office/drawing/2014/main" id="{255B3C5E-B77D-4CE5-870A-7A364DD994BA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iṡļîďè">
                  <a:extLst>
                    <a:ext uri="{FF2B5EF4-FFF2-40B4-BE49-F238E27FC236}">
                      <a16:creationId xmlns:a16="http://schemas.microsoft.com/office/drawing/2014/main" id="{C2536900-A25B-4D43-BB27-D356A6DAD627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ïṧľidé">
                  <a:extLst>
                    <a:ext uri="{FF2B5EF4-FFF2-40B4-BE49-F238E27FC236}">
                      <a16:creationId xmlns:a16="http://schemas.microsoft.com/office/drawing/2014/main" id="{0A59C42F-95E3-4F45-8165-0DFF8CA3B925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išļïḑê">
                  <a:extLst>
                    <a:ext uri="{FF2B5EF4-FFF2-40B4-BE49-F238E27FC236}">
                      <a16:creationId xmlns:a16="http://schemas.microsoft.com/office/drawing/2014/main" id="{BE8A00EA-B55A-46B5-BE5E-26595FC92404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iṥḻídé">
                  <a:extLst>
                    <a:ext uri="{FF2B5EF4-FFF2-40B4-BE49-F238E27FC236}">
                      <a16:creationId xmlns:a16="http://schemas.microsoft.com/office/drawing/2014/main" id="{F176D614-69EC-47BD-B40F-EF9A1F38E87B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íṡḻidê">
                  <a:extLst>
                    <a:ext uri="{FF2B5EF4-FFF2-40B4-BE49-F238E27FC236}">
                      <a16:creationId xmlns:a16="http://schemas.microsoft.com/office/drawing/2014/main" id="{85C551EF-9F0A-4884-9CDF-70C2FBCCF30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îṧlíḍé">
                  <a:extLst>
                    <a:ext uri="{FF2B5EF4-FFF2-40B4-BE49-F238E27FC236}">
                      <a16:creationId xmlns:a16="http://schemas.microsoft.com/office/drawing/2014/main" id="{FEE9E216-49C1-42A5-A828-79087BE7A32E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íSļiḓê">
                  <a:extLst>
                    <a:ext uri="{FF2B5EF4-FFF2-40B4-BE49-F238E27FC236}">
                      <a16:creationId xmlns:a16="http://schemas.microsoft.com/office/drawing/2014/main" id="{4238111D-4121-445F-9FF6-8F755C169D2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ṧļídê">
                  <a:extLst>
                    <a:ext uri="{FF2B5EF4-FFF2-40B4-BE49-F238E27FC236}">
                      <a16:creationId xmlns:a16="http://schemas.microsoft.com/office/drawing/2014/main" id="{916BDB08-1291-42C1-A30E-4D6BB772420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ṩḻíḑé">
                  <a:extLst>
                    <a:ext uri="{FF2B5EF4-FFF2-40B4-BE49-F238E27FC236}">
                      <a16:creationId xmlns:a16="http://schemas.microsoft.com/office/drawing/2014/main" id="{D16080F2-3852-48E4-9BF4-41C7AC30F76C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ṣlïḋè">
                  <a:extLst>
                    <a:ext uri="{FF2B5EF4-FFF2-40B4-BE49-F238E27FC236}">
                      <a16:creationId xmlns:a16="http://schemas.microsoft.com/office/drawing/2014/main" id="{802A836E-E52B-4C4A-A333-ABC563C8ADF4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îṣḷîḑe">
                  <a:extLst>
                    <a:ext uri="{FF2B5EF4-FFF2-40B4-BE49-F238E27FC236}">
                      <a16:creationId xmlns:a16="http://schemas.microsoft.com/office/drawing/2014/main" id="{D1246792-6423-430C-8634-C37464336157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63947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43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D50D881-DD06-4B81-BFD3-5CCD076015CA}"/>
              </a:ext>
            </a:extLst>
          </p:cNvPr>
          <p:cNvSpPr/>
          <p:nvPr userDrawn="1"/>
        </p:nvSpPr>
        <p:spPr>
          <a:xfrm>
            <a:off x="0" y="5725724"/>
            <a:ext cx="12207926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FE1CB-0E9A-409C-807E-A2E73476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73B5C-30FD-497A-B577-2E2D4281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2ADD9-C529-41CA-BE93-A83FAF8E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0DF68D-7EA8-4D65-B92C-C2C72A72EC38}"/>
              </a:ext>
            </a:extLst>
          </p:cNvPr>
          <p:cNvGrpSpPr/>
          <p:nvPr userDrawn="1"/>
        </p:nvGrpSpPr>
        <p:grpSpPr>
          <a:xfrm>
            <a:off x="830799" y="1598499"/>
            <a:ext cx="10541107" cy="2711571"/>
            <a:chOff x="699300" y="1194013"/>
            <a:chExt cx="3703320" cy="48715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439C2E1-6B09-4F57-88EB-1AEF4F4F6BAC}"/>
                </a:ext>
              </a:extLst>
            </p:cNvPr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FBC7239-0CF5-4CAE-A51A-8FEABE93F049}"/>
                  </a:ext>
                </a:extLst>
              </p:cNvPr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84630D-C4E0-4767-BA18-327ECE1207FF}"/>
                  </a:ext>
                </a:extLst>
              </p:cNvPr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E962AFC-A94E-4866-B9DC-E8CF13A87611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2200" dirty="0">
                  <a:solidFill>
                    <a:schemeClr val="accent1"/>
                  </a:solidFill>
                </a:rPr>
                <a:t>】</a:t>
              </a: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2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添加后请将图片「置于底层」</a:t>
              </a: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2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>
            <a:extLst>
              <a:ext uri="{FF2B5EF4-FFF2-40B4-BE49-F238E27FC236}">
                <a16:creationId xmlns:a16="http://schemas.microsoft.com/office/drawing/2014/main" id="{F0F7BC70-B510-48D1-BEC3-28FC37C62A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713" y="1047621"/>
            <a:ext cx="10858500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27C6257-37C1-48F0-AC7D-6F24DBFDD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234" y="4776806"/>
            <a:ext cx="6155531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2D5FD67E-61B4-4257-BB3B-D1848BB5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80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 algn="dist"/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595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007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B27410D-19E5-4EC3-8022-2C8338F832E5}"/>
              </a:ext>
            </a:extLst>
          </p:cNvPr>
          <p:cNvSpPr/>
          <p:nvPr userDrawn="1"/>
        </p:nvSpPr>
        <p:spPr>
          <a:xfrm>
            <a:off x="0" y="0"/>
            <a:ext cx="12192000" cy="4587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【</a:t>
            </a:r>
            <a:r>
              <a:rPr lang="zh-CN" altLang="en-US" sz="2200" b="0" i="0" dirty="0">
                <a:solidFill>
                  <a:schemeClr val="accent1"/>
                </a:solidFill>
              </a:rPr>
              <a:t>使用说明</a:t>
            </a:r>
            <a:r>
              <a:rPr lang="en-US" altLang="zh-CN" sz="2200" b="0" i="0" dirty="0">
                <a:solidFill>
                  <a:schemeClr val="accent1"/>
                </a:solidFill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solidFill>
                <a:schemeClr val="accent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1.</a:t>
            </a:r>
            <a:r>
              <a:rPr lang="zh-CN" altLang="en-US" sz="2200" b="0" i="0" dirty="0">
                <a:solidFill>
                  <a:schemeClr val="accent1"/>
                </a:solidFill>
              </a:rPr>
              <a:t>点击「图片标志」可以直接添加电脑中的图片</a:t>
            </a:r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2200" b="0" i="0" dirty="0">
                <a:solidFill>
                  <a:schemeClr val="accent1"/>
                </a:solidFill>
              </a:rPr>
              <a:t>2.</a:t>
            </a:r>
            <a:r>
              <a:rPr lang="zh-CN" altLang="en-US" sz="2200" b="0" i="0" dirty="0">
                <a:solidFill>
                  <a:schemeClr val="accent1"/>
                </a:solidFill>
              </a:rPr>
              <a:t>添加后请将图片「置于底层」</a:t>
            </a:r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2200" b="0" i="0" dirty="0">
              <a:solidFill>
                <a:schemeClr val="accent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3.</a:t>
            </a:r>
            <a:r>
              <a:rPr lang="zh-CN" altLang="en-US" sz="2200" b="0" i="0" dirty="0">
                <a:solidFill>
                  <a:schemeClr val="accent1"/>
                </a:solidFill>
              </a:rPr>
              <a:t>如需调整图片，请用图片的「裁剪」裁剪功能</a:t>
            </a:r>
          </a:p>
        </p:txBody>
      </p:sp>
      <p:sp>
        <p:nvSpPr>
          <p:cNvPr id="24" name="图片占位符 14">
            <a:extLst>
              <a:ext uri="{FF2B5EF4-FFF2-40B4-BE49-F238E27FC236}">
                <a16:creationId xmlns:a16="http://schemas.microsoft.com/office/drawing/2014/main" id="{EF9B489E-2F0E-4BC9-ABCE-D135DA39AA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69392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61B89-D981-48C5-8060-66F8DD9F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32DE26-7E66-4138-AC57-408089F5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982E2-14F2-4AE6-BF62-22A5F89C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4742726-BD05-4042-A44D-D79851C59B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973800-CE61-47AB-B0EC-1D589642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zh-CN" altLang="en-US" sz="4400" dirty="0"/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071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2BA83C-7EFF-4D46-9F16-6BAE36F6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A15F97-7B54-4591-9414-DAF04039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3162C7-E2B5-437A-8CD6-CC3F8121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9BCEA8AB-48F9-4B7D-87CF-7A87B541F053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C2E9C3-8557-4967-AB0C-7E38C399C39D}"/>
              </a:ext>
            </a:extLst>
          </p:cNvPr>
          <p:cNvGrpSpPr/>
          <p:nvPr userDrawn="1"/>
        </p:nvGrpSpPr>
        <p:grpSpPr>
          <a:xfrm>
            <a:off x="699300" y="1194013"/>
            <a:ext cx="3703320" cy="4871507"/>
            <a:chOff x="699300" y="1194013"/>
            <a:chExt cx="3703320" cy="487150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8260344-38F9-4FBE-8619-82F221C941E9}"/>
                </a:ext>
              </a:extLst>
            </p:cNvPr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0FAD0F-C359-42FD-97BD-7FCD733ED657}"/>
                  </a:ext>
                </a:extLst>
              </p:cNvPr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F3D7BBD-7935-48B4-BE3B-5BA63A71B125}"/>
                  </a:ext>
                </a:extLst>
              </p:cNvPr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2F23AC-8CD4-4AB0-9B29-80687F69451B}"/>
                </a:ext>
              </a:extLst>
            </p:cNvPr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900000" rIns="108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可以直接添加电脑中的图片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「置于底层」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" name="标题 10">
            <a:extLst>
              <a:ext uri="{FF2B5EF4-FFF2-40B4-BE49-F238E27FC236}">
                <a16:creationId xmlns:a16="http://schemas.microsoft.com/office/drawing/2014/main" id="{FAA26CCA-2E87-4198-8B8D-573195A5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D5B62E0-E65C-427B-B2F6-E5ABB6BF0D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150" y="1125538"/>
            <a:ext cx="3814827" cy="5008562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AD8B04-8CDD-4953-B4C7-2FA4E4FA45B3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5651061A-2648-44C2-AC29-5497A02393DC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ECC92290-EBDC-4AB5-BE6F-44BAC80D4AB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18" name="işļïḋé">
                <a:extLst>
                  <a:ext uri="{FF2B5EF4-FFF2-40B4-BE49-F238E27FC236}">
                    <a16:creationId xmlns:a16="http://schemas.microsoft.com/office/drawing/2014/main" id="{5EFBD75A-3A3E-4F90-AB0E-D138F631370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47" name="îṥḷïḑe">
                  <a:extLst>
                    <a:ext uri="{FF2B5EF4-FFF2-40B4-BE49-F238E27FC236}">
                      <a16:creationId xmlns:a16="http://schemas.microsoft.com/office/drawing/2014/main" id="{FC123A2E-1DAC-4B23-A127-0CB06630FBB2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îś1îḑê">
                  <a:extLst>
                    <a:ext uri="{FF2B5EF4-FFF2-40B4-BE49-F238E27FC236}">
                      <a16:creationId xmlns:a16="http://schemas.microsoft.com/office/drawing/2014/main" id="{07761F40-7790-451C-996F-FCEA22AB3A0A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ïṧ1íḍè">
                  <a:extLst>
                    <a:ext uri="{FF2B5EF4-FFF2-40B4-BE49-F238E27FC236}">
                      <a16:creationId xmlns:a16="http://schemas.microsoft.com/office/drawing/2014/main" id="{29339EFF-B13B-463B-9634-219C95A53F1B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íš1íḓè">
                  <a:extLst>
                    <a:ext uri="{FF2B5EF4-FFF2-40B4-BE49-F238E27FC236}">
                      <a16:creationId xmlns:a16="http://schemas.microsoft.com/office/drawing/2014/main" id="{A213BF36-DD38-416B-BBFE-F9DE19DC7975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îṡḻîḑé">
                  <a:extLst>
                    <a:ext uri="{FF2B5EF4-FFF2-40B4-BE49-F238E27FC236}">
                      <a16:creationId xmlns:a16="http://schemas.microsoft.com/office/drawing/2014/main" id="{DA703EE4-440E-486F-BDC4-21179C3BF76B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íSḷiḑé">
                  <a:extLst>
                    <a:ext uri="{FF2B5EF4-FFF2-40B4-BE49-F238E27FC236}">
                      <a16:creationId xmlns:a16="http://schemas.microsoft.com/office/drawing/2014/main" id="{9D55A445-8B9F-4497-8132-007BF2F93D64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iṩ1ïḋè">
                  <a:extLst>
                    <a:ext uri="{FF2B5EF4-FFF2-40B4-BE49-F238E27FC236}">
                      <a16:creationId xmlns:a16="http://schemas.microsoft.com/office/drawing/2014/main" id="{041B0D68-A733-4442-BD11-CE913A1EB255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i$ḻíḋê">
                  <a:extLst>
                    <a:ext uri="{FF2B5EF4-FFF2-40B4-BE49-F238E27FC236}">
                      <a16:creationId xmlns:a16="http://schemas.microsoft.com/office/drawing/2014/main" id="{09351D27-D68C-4072-99EF-3D0532922F27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íşḷíḑe">
                  <a:extLst>
                    <a:ext uri="{FF2B5EF4-FFF2-40B4-BE49-F238E27FC236}">
                      <a16:creationId xmlns:a16="http://schemas.microsoft.com/office/drawing/2014/main" id="{7ABE0FE8-90BB-45CD-85B3-0A1B41F12209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îṡḷiḋe">
                  <a:extLst>
                    <a:ext uri="{FF2B5EF4-FFF2-40B4-BE49-F238E27FC236}">
                      <a16:creationId xmlns:a16="http://schemas.microsoft.com/office/drawing/2014/main" id="{5871553A-8A42-4D04-B24C-B2B7CD33291A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iSḷîḋè">
                  <a:extLst>
                    <a:ext uri="{FF2B5EF4-FFF2-40B4-BE49-F238E27FC236}">
                      <a16:creationId xmlns:a16="http://schemas.microsoft.com/office/drawing/2014/main" id="{553A9B10-F8A6-4FD7-86B2-78265A788CAD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iŝlíḋê">
                  <a:extLst>
                    <a:ext uri="{FF2B5EF4-FFF2-40B4-BE49-F238E27FC236}">
                      <a16:creationId xmlns:a16="http://schemas.microsoft.com/office/drawing/2014/main" id="{1CF45DF7-78C0-4237-8E02-181AF04AA748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íṥḷïdé">
                  <a:extLst>
                    <a:ext uri="{FF2B5EF4-FFF2-40B4-BE49-F238E27FC236}">
                      <a16:creationId xmlns:a16="http://schemas.microsoft.com/office/drawing/2014/main" id="{E6EDACAB-015E-462B-AA82-CDAA8B7FD517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î$1ïdé">
                  <a:extLst>
                    <a:ext uri="{FF2B5EF4-FFF2-40B4-BE49-F238E27FC236}">
                      <a16:creationId xmlns:a16="http://schemas.microsoft.com/office/drawing/2014/main" id="{57DFECD4-3592-42E0-9350-4F466EF3668B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ïşľîḑe">
                  <a:extLst>
                    <a:ext uri="{FF2B5EF4-FFF2-40B4-BE49-F238E27FC236}">
                      <a16:creationId xmlns:a16="http://schemas.microsoft.com/office/drawing/2014/main" id="{9C281906-9E3C-4222-8C80-417995A9F013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ïšlïḑe">
                  <a:extLst>
                    <a:ext uri="{FF2B5EF4-FFF2-40B4-BE49-F238E27FC236}">
                      <a16:creationId xmlns:a16="http://schemas.microsoft.com/office/drawing/2014/main" id="{FC6A54AC-8503-4A48-A062-8F342BC79BE8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îṣḻîḋé">
                  <a:extLst>
                    <a:ext uri="{FF2B5EF4-FFF2-40B4-BE49-F238E27FC236}">
                      <a16:creationId xmlns:a16="http://schemas.microsoft.com/office/drawing/2014/main" id="{A8345768-CE06-47E0-9935-0C6125B7E9DD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îSļïde">
                  <a:extLst>
                    <a:ext uri="{FF2B5EF4-FFF2-40B4-BE49-F238E27FC236}">
                      <a16:creationId xmlns:a16="http://schemas.microsoft.com/office/drawing/2014/main" id="{196AAC1C-1C2A-4E7D-801F-6A52B030307F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íṧlíḓê">
                  <a:extLst>
                    <a:ext uri="{FF2B5EF4-FFF2-40B4-BE49-F238E27FC236}">
                      <a16:creationId xmlns:a16="http://schemas.microsoft.com/office/drawing/2014/main" id="{BCC547C3-E2E3-41C8-B358-9F20692567BF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i$ḻiḓè">
                  <a:extLst>
                    <a:ext uri="{FF2B5EF4-FFF2-40B4-BE49-F238E27FC236}">
                      <a16:creationId xmlns:a16="http://schemas.microsoft.com/office/drawing/2014/main" id="{3FD2B38F-BC19-4152-8B44-8510C0784343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ïṡ1iḑè">
                  <a:extLst>
                    <a:ext uri="{FF2B5EF4-FFF2-40B4-BE49-F238E27FC236}">
                      <a16:creationId xmlns:a16="http://schemas.microsoft.com/office/drawing/2014/main" id="{210AB31E-FF50-44F9-B250-06F7A2DBCFF0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îṩḻîḋè">
                  <a:extLst>
                    <a:ext uri="{FF2B5EF4-FFF2-40B4-BE49-F238E27FC236}">
                      <a16:creationId xmlns:a16="http://schemas.microsoft.com/office/drawing/2014/main" id="{FEAC31AE-F936-4E55-BA57-C7F562053D90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îSḻîḍe">
                  <a:extLst>
                    <a:ext uri="{FF2B5EF4-FFF2-40B4-BE49-F238E27FC236}">
                      <a16:creationId xmlns:a16="http://schemas.microsoft.com/office/drawing/2014/main" id="{61C53C5F-8359-4775-943D-CD41C02E00D3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iSḷíḍê">
                  <a:extLst>
                    <a:ext uri="{FF2B5EF4-FFF2-40B4-BE49-F238E27FC236}">
                      <a16:creationId xmlns:a16="http://schemas.microsoft.com/office/drawing/2014/main" id="{52706B41-F39A-4AC8-BDAC-DB904EFEA9C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ïṩ1íḓè">
                  <a:extLst>
                    <a:ext uri="{FF2B5EF4-FFF2-40B4-BE49-F238E27FC236}">
                      <a16:creationId xmlns:a16="http://schemas.microsoft.com/office/drawing/2014/main" id="{C4CD2636-46CC-468E-B71E-E22A6018DF40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iṥḷîḑê">
                  <a:extLst>
                    <a:ext uri="{FF2B5EF4-FFF2-40B4-BE49-F238E27FC236}">
                      <a16:creationId xmlns:a16="http://schemas.microsoft.com/office/drawing/2014/main" id="{40BBACDC-C415-47DD-8559-EE95B6826259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íṥľidé">
                  <a:extLst>
                    <a:ext uri="{FF2B5EF4-FFF2-40B4-BE49-F238E27FC236}">
                      <a16:creationId xmlns:a16="http://schemas.microsoft.com/office/drawing/2014/main" id="{3384F775-3560-4DB7-AA1F-E5B3C8C03068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iṧľïḓé">
                  <a:extLst>
                    <a:ext uri="{FF2B5EF4-FFF2-40B4-BE49-F238E27FC236}">
                      <a16:creationId xmlns:a16="http://schemas.microsoft.com/office/drawing/2014/main" id="{F6147FF7-085B-4C12-AF67-E429C5E19B28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iṥḷïdé">
                  <a:extLst>
                    <a:ext uri="{FF2B5EF4-FFF2-40B4-BE49-F238E27FC236}">
                      <a16:creationId xmlns:a16="http://schemas.microsoft.com/office/drawing/2014/main" id="{BAF21538-9AB3-4B0C-B73D-84FC51CE9855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íṣḻíde">
                  <a:extLst>
                    <a:ext uri="{FF2B5EF4-FFF2-40B4-BE49-F238E27FC236}">
                      <a16:creationId xmlns:a16="http://schemas.microsoft.com/office/drawing/2014/main" id="{01C1519D-E0EB-4D69-AE5A-5D4C723FE65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íṡḷîḋé">
                  <a:extLst>
                    <a:ext uri="{FF2B5EF4-FFF2-40B4-BE49-F238E27FC236}">
                      <a16:creationId xmlns:a16="http://schemas.microsoft.com/office/drawing/2014/main" id="{69EB6659-D31D-4509-9B57-CE8EBF0E23DE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îşľidê">
                  <a:extLst>
                    <a:ext uri="{FF2B5EF4-FFF2-40B4-BE49-F238E27FC236}">
                      <a16:creationId xmlns:a16="http://schemas.microsoft.com/office/drawing/2014/main" id="{9E651038-C71E-4256-A190-FF81B7EE7F74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îṧḻiḋé">
                  <a:extLst>
                    <a:ext uri="{FF2B5EF4-FFF2-40B4-BE49-F238E27FC236}">
                      <a16:creationId xmlns:a16="http://schemas.microsoft.com/office/drawing/2014/main" id="{F083F57A-BB11-4D22-907B-23D2933B9C93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işḷïḍè">
                <a:extLst>
                  <a:ext uri="{FF2B5EF4-FFF2-40B4-BE49-F238E27FC236}">
                    <a16:creationId xmlns:a16="http://schemas.microsoft.com/office/drawing/2014/main" id="{0D2806A8-60E7-4DDF-8A5F-DE75E1B74EEF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39" name="ísḷíḋe">
                  <a:extLst>
                    <a:ext uri="{FF2B5EF4-FFF2-40B4-BE49-F238E27FC236}">
                      <a16:creationId xmlns:a16="http://schemas.microsoft.com/office/drawing/2014/main" id="{A436D77A-7999-47D7-8956-8323B8C918EC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îṡļidê">
                  <a:extLst>
                    <a:ext uri="{FF2B5EF4-FFF2-40B4-BE49-F238E27FC236}">
                      <a16:creationId xmlns:a16="http://schemas.microsoft.com/office/drawing/2014/main" id="{82E21E0E-F89A-4DD5-A973-4AE68F9414C1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ïSľiďé">
                  <a:extLst>
                    <a:ext uri="{FF2B5EF4-FFF2-40B4-BE49-F238E27FC236}">
                      <a16:creationId xmlns:a16="http://schemas.microsoft.com/office/drawing/2014/main" id="{ABBA1309-5810-4BAE-ACF5-8E6F9EFE05DF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ïṥļïdê">
                  <a:extLst>
                    <a:ext uri="{FF2B5EF4-FFF2-40B4-BE49-F238E27FC236}">
                      <a16:creationId xmlns:a16="http://schemas.microsoft.com/office/drawing/2014/main" id="{DF9EFB5C-B6CC-40AE-8271-A7494819FA69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işľiḋe">
                  <a:extLst>
                    <a:ext uri="{FF2B5EF4-FFF2-40B4-BE49-F238E27FC236}">
                      <a16:creationId xmlns:a16="http://schemas.microsoft.com/office/drawing/2014/main" id="{FAFA35BF-128C-4E05-8690-F1C3F2E557D7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îṡľíde">
                  <a:extLst>
                    <a:ext uri="{FF2B5EF4-FFF2-40B4-BE49-F238E27FC236}">
                      <a16:creationId xmlns:a16="http://schemas.microsoft.com/office/drawing/2014/main" id="{ACE2DE67-C919-44D7-8C85-3DF46A7A95ED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íṧ1îdê">
                  <a:extLst>
                    <a:ext uri="{FF2B5EF4-FFF2-40B4-BE49-F238E27FC236}">
                      <a16:creationId xmlns:a16="http://schemas.microsoft.com/office/drawing/2014/main" id="{BF4933A7-F024-4DF3-8E50-6176075158BE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iṣḻîde">
                  <a:extLst>
                    <a:ext uri="{FF2B5EF4-FFF2-40B4-BE49-F238E27FC236}">
                      <a16:creationId xmlns:a16="http://schemas.microsoft.com/office/drawing/2014/main" id="{71DB6412-E64D-4ECE-BF17-978CDFC5EB38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0" name="isliďé">
                <a:extLst>
                  <a:ext uri="{FF2B5EF4-FFF2-40B4-BE49-F238E27FC236}">
                    <a16:creationId xmlns:a16="http://schemas.microsoft.com/office/drawing/2014/main" id="{A421B968-A488-4F9E-BFAB-0060C0EEC5EE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21" name="íṡḻíḋé">
                  <a:extLst>
                    <a:ext uri="{FF2B5EF4-FFF2-40B4-BE49-F238E27FC236}">
                      <a16:creationId xmlns:a16="http://schemas.microsoft.com/office/drawing/2014/main" id="{B1552452-C829-445F-BC28-A8C0FB99D2D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iṩḻiḋè">
                  <a:extLst>
                    <a:ext uri="{FF2B5EF4-FFF2-40B4-BE49-F238E27FC236}">
                      <a16:creationId xmlns:a16="http://schemas.microsoft.com/office/drawing/2014/main" id="{D04DE8D9-C312-46BE-ACD8-9DDBD4B6FC37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îṥ1íḋé">
                  <a:extLst>
                    <a:ext uri="{FF2B5EF4-FFF2-40B4-BE49-F238E27FC236}">
                      <a16:creationId xmlns:a16="http://schemas.microsoft.com/office/drawing/2014/main" id="{F675782E-3341-4E75-9AF0-2CD5F56A673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îṥḻíďe">
                  <a:extLst>
                    <a:ext uri="{FF2B5EF4-FFF2-40B4-BE49-F238E27FC236}">
                      <a16:creationId xmlns:a16="http://schemas.microsoft.com/office/drawing/2014/main" id="{4FC9BCBA-4831-48CB-BBED-0DCB920E5DF0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îṡļîḑè">
                  <a:extLst>
                    <a:ext uri="{FF2B5EF4-FFF2-40B4-BE49-F238E27FC236}">
                      <a16:creationId xmlns:a16="http://schemas.microsoft.com/office/drawing/2014/main" id="{208D42D0-AC1D-4898-BFB8-CEC332B76AF6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ïṣḻíḓê">
                  <a:extLst>
                    <a:ext uri="{FF2B5EF4-FFF2-40B4-BE49-F238E27FC236}">
                      <a16:creationId xmlns:a16="http://schemas.microsoft.com/office/drawing/2014/main" id="{38E6EF26-6DB5-4B93-8272-65C5240636E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íṩlîḋé">
                  <a:extLst>
                    <a:ext uri="{FF2B5EF4-FFF2-40B4-BE49-F238E27FC236}">
                      <a16:creationId xmlns:a16="http://schemas.microsoft.com/office/drawing/2014/main" id="{31B20ED3-8120-4B76-9C5F-61AF7FD39767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iṡļîďè">
                  <a:extLst>
                    <a:ext uri="{FF2B5EF4-FFF2-40B4-BE49-F238E27FC236}">
                      <a16:creationId xmlns:a16="http://schemas.microsoft.com/office/drawing/2014/main" id="{E65BC644-404D-4AB5-986B-CFB54D9F338B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ïṧľidé">
                  <a:extLst>
                    <a:ext uri="{FF2B5EF4-FFF2-40B4-BE49-F238E27FC236}">
                      <a16:creationId xmlns:a16="http://schemas.microsoft.com/office/drawing/2014/main" id="{280F3675-6B04-4A03-B8D2-02314EB99049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išļïḑê">
                  <a:extLst>
                    <a:ext uri="{FF2B5EF4-FFF2-40B4-BE49-F238E27FC236}">
                      <a16:creationId xmlns:a16="http://schemas.microsoft.com/office/drawing/2014/main" id="{EB41C9CD-3FEB-43B4-BC71-E67093AF6C6B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iṥḻídé">
                  <a:extLst>
                    <a:ext uri="{FF2B5EF4-FFF2-40B4-BE49-F238E27FC236}">
                      <a16:creationId xmlns:a16="http://schemas.microsoft.com/office/drawing/2014/main" id="{693534DF-C5EC-4C39-8D7A-1FDE0B81AF6F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íṡḻidê">
                  <a:extLst>
                    <a:ext uri="{FF2B5EF4-FFF2-40B4-BE49-F238E27FC236}">
                      <a16:creationId xmlns:a16="http://schemas.microsoft.com/office/drawing/2014/main" id="{A079D65C-8C49-43BE-BEF9-493001310CDC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îṧlíḍé">
                  <a:extLst>
                    <a:ext uri="{FF2B5EF4-FFF2-40B4-BE49-F238E27FC236}">
                      <a16:creationId xmlns:a16="http://schemas.microsoft.com/office/drawing/2014/main" id="{CB255CFE-FEC0-40CD-AD56-A33C19DDC8F0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íSļiḓê">
                  <a:extLst>
                    <a:ext uri="{FF2B5EF4-FFF2-40B4-BE49-F238E27FC236}">
                      <a16:creationId xmlns:a16="http://schemas.microsoft.com/office/drawing/2014/main" id="{8CDAB8DA-6F48-458F-A95E-F426D567BEAB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iṧļídê">
                  <a:extLst>
                    <a:ext uri="{FF2B5EF4-FFF2-40B4-BE49-F238E27FC236}">
                      <a16:creationId xmlns:a16="http://schemas.microsoft.com/office/drawing/2014/main" id="{4C1AD5FF-0971-49AC-8595-F69E0C947C77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íṩḻíḑé">
                  <a:extLst>
                    <a:ext uri="{FF2B5EF4-FFF2-40B4-BE49-F238E27FC236}">
                      <a16:creationId xmlns:a16="http://schemas.microsoft.com/office/drawing/2014/main" id="{B9AE0570-67B0-4786-8EE1-505EA429F296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ïṣlïḋè">
                  <a:extLst>
                    <a:ext uri="{FF2B5EF4-FFF2-40B4-BE49-F238E27FC236}">
                      <a16:creationId xmlns:a16="http://schemas.microsoft.com/office/drawing/2014/main" id="{6682E848-80FC-4527-914E-B5F54091CA08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îṣḷîḑe">
                  <a:extLst>
                    <a:ext uri="{FF2B5EF4-FFF2-40B4-BE49-F238E27FC236}">
                      <a16:creationId xmlns:a16="http://schemas.microsoft.com/office/drawing/2014/main" id="{1F6127C4-7966-4986-8174-D65F1D629612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84" name="文本占位符 71">
            <a:extLst>
              <a:ext uri="{FF2B5EF4-FFF2-40B4-BE49-F238E27FC236}">
                <a16:creationId xmlns:a16="http://schemas.microsoft.com/office/drawing/2014/main" id="{492600EA-ACF7-4A0A-B164-428B0AF15DD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408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724BF-D2CE-4794-849B-E3F36F0D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557337"/>
            <a:ext cx="10858500" cy="4576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D9139-BDE5-4A10-82D7-696E3777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3D7DD6-E5B9-4E46-8F10-D11B2425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67F75-FE61-41C6-8FA3-676E8952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A050B914-E81D-48F6-9B18-EDFE27B1DBDE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标题 10">
            <a:extLst>
              <a:ext uri="{FF2B5EF4-FFF2-40B4-BE49-F238E27FC236}">
                <a16:creationId xmlns:a16="http://schemas.microsoft.com/office/drawing/2014/main" id="{79ECAB2C-A63C-4710-A1EA-F37C1A8B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482F6318-1FED-4FB4-8C68-EFBF8EE44DAC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70510D3-0E59-493D-BE9E-CE32567D5098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3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9D2CBC47-0055-41BC-B4F5-C3A7F99BA5C9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4" name="işļïḋé">
                <a:extLst>
                  <a:ext uri="{FF2B5EF4-FFF2-40B4-BE49-F238E27FC236}">
                    <a16:creationId xmlns:a16="http://schemas.microsoft.com/office/drawing/2014/main" id="{A32F2A58-F198-4DAD-B369-AEF3A2A100D6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13" name="îṥḷïḑe">
                  <a:extLst>
                    <a:ext uri="{FF2B5EF4-FFF2-40B4-BE49-F238E27FC236}">
                      <a16:creationId xmlns:a16="http://schemas.microsoft.com/office/drawing/2014/main" id="{E6A249F6-2AAA-49F6-9F7D-81A8D5763E23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îś1îḑê">
                  <a:extLst>
                    <a:ext uri="{FF2B5EF4-FFF2-40B4-BE49-F238E27FC236}">
                      <a16:creationId xmlns:a16="http://schemas.microsoft.com/office/drawing/2014/main" id="{0A9306F2-070A-466A-A946-C4C967C74836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ïṧ1íḍè">
                  <a:extLst>
                    <a:ext uri="{FF2B5EF4-FFF2-40B4-BE49-F238E27FC236}">
                      <a16:creationId xmlns:a16="http://schemas.microsoft.com/office/drawing/2014/main" id="{00AC9B11-03A9-4581-8958-23C0C0D66C92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íš1íḓè">
                  <a:extLst>
                    <a:ext uri="{FF2B5EF4-FFF2-40B4-BE49-F238E27FC236}">
                      <a16:creationId xmlns:a16="http://schemas.microsoft.com/office/drawing/2014/main" id="{4CCAD65C-3812-4CEC-86D0-8168C91DBCBB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îṡḻîḑé">
                  <a:extLst>
                    <a:ext uri="{FF2B5EF4-FFF2-40B4-BE49-F238E27FC236}">
                      <a16:creationId xmlns:a16="http://schemas.microsoft.com/office/drawing/2014/main" id="{4AB90E57-921B-422E-B06D-76DD47EEB32E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íSḷiḑé">
                  <a:extLst>
                    <a:ext uri="{FF2B5EF4-FFF2-40B4-BE49-F238E27FC236}">
                      <a16:creationId xmlns:a16="http://schemas.microsoft.com/office/drawing/2014/main" id="{9B21E577-DA72-4511-A8AB-870AFA9F1D76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ṩ1ïḋè">
                  <a:extLst>
                    <a:ext uri="{FF2B5EF4-FFF2-40B4-BE49-F238E27FC236}">
                      <a16:creationId xmlns:a16="http://schemas.microsoft.com/office/drawing/2014/main" id="{07AF3E46-08CE-445C-B539-453FF9AB3595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$ḻíḋê">
                  <a:extLst>
                    <a:ext uri="{FF2B5EF4-FFF2-40B4-BE49-F238E27FC236}">
                      <a16:creationId xmlns:a16="http://schemas.microsoft.com/office/drawing/2014/main" id="{77B739E1-F95F-4412-86C4-C6D4EC530FC4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şḷíḑe">
                  <a:extLst>
                    <a:ext uri="{FF2B5EF4-FFF2-40B4-BE49-F238E27FC236}">
                      <a16:creationId xmlns:a16="http://schemas.microsoft.com/office/drawing/2014/main" id="{3513AC06-B72E-44E4-8AD8-3718FD88E5A4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ṡḷiḋe">
                  <a:extLst>
                    <a:ext uri="{FF2B5EF4-FFF2-40B4-BE49-F238E27FC236}">
                      <a16:creationId xmlns:a16="http://schemas.microsoft.com/office/drawing/2014/main" id="{D4A435D1-2B3E-4B16-A6F2-1DA1E97C746D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iSḷîḋè">
                  <a:extLst>
                    <a:ext uri="{FF2B5EF4-FFF2-40B4-BE49-F238E27FC236}">
                      <a16:creationId xmlns:a16="http://schemas.microsoft.com/office/drawing/2014/main" id="{C1EAFCAF-25C7-4CC8-91B2-BAA27B05D187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iŝlíḋê">
                  <a:extLst>
                    <a:ext uri="{FF2B5EF4-FFF2-40B4-BE49-F238E27FC236}">
                      <a16:creationId xmlns:a16="http://schemas.microsoft.com/office/drawing/2014/main" id="{C49854A9-0EF4-4E2A-BEFF-021B21510CB8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íṥḷïdé">
                  <a:extLst>
                    <a:ext uri="{FF2B5EF4-FFF2-40B4-BE49-F238E27FC236}">
                      <a16:creationId xmlns:a16="http://schemas.microsoft.com/office/drawing/2014/main" id="{41707046-9F8D-467F-8937-F9EB2ECC4107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$1ïdé">
                  <a:extLst>
                    <a:ext uri="{FF2B5EF4-FFF2-40B4-BE49-F238E27FC236}">
                      <a16:creationId xmlns:a16="http://schemas.microsoft.com/office/drawing/2014/main" id="{67ED7D59-1F0A-4235-BD31-E4FE38FAA1A0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ïşľîḑe">
                  <a:extLst>
                    <a:ext uri="{FF2B5EF4-FFF2-40B4-BE49-F238E27FC236}">
                      <a16:creationId xmlns:a16="http://schemas.microsoft.com/office/drawing/2014/main" id="{054BD5AD-C29B-469B-B060-AA9EDF556F9A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ïšlïḑe">
                  <a:extLst>
                    <a:ext uri="{FF2B5EF4-FFF2-40B4-BE49-F238E27FC236}">
                      <a16:creationId xmlns:a16="http://schemas.microsoft.com/office/drawing/2014/main" id="{A87914C9-7570-408E-AF23-7B67B138D548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îṣḻîḋé">
                  <a:extLst>
                    <a:ext uri="{FF2B5EF4-FFF2-40B4-BE49-F238E27FC236}">
                      <a16:creationId xmlns:a16="http://schemas.microsoft.com/office/drawing/2014/main" id="{1EBE1958-BD66-4D73-8C90-1F3F8D205BC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Sļïde">
                  <a:extLst>
                    <a:ext uri="{FF2B5EF4-FFF2-40B4-BE49-F238E27FC236}">
                      <a16:creationId xmlns:a16="http://schemas.microsoft.com/office/drawing/2014/main" id="{42C503D4-3CED-473C-BCC6-9E1438CA9D0A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íṧlíḓê">
                  <a:extLst>
                    <a:ext uri="{FF2B5EF4-FFF2-40B4-BE49-F238E27FC236}">
                      <a16:creationId xmlns:a16="http://schemas.microsoft.com/office/drawing/2014/main" id="{D0158D15-5B41-42D3-BDE8-43EC9D9BAFE2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$ḻiḓè">
                  <a:extLst>
                    <a:ext uri="{FF2B5EF4-FFF2-40B4-BE49-F238E27FC236}">
                      <a16:creationId xmlns:a16="http://schemas.microsoft.com/office/drawing/2014/main" id="{96BED3DB-3166-45A2-BDFE-B410D1E1C3F2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ṡ1iḑè">
                  <a:extLst>
                    <a:ext uri="{FF2B5EF4-FFF2-40B4-BE49-F238E27FC236}">
                      <a16:creationId xmlns:a16="http://schemas.microsoft.com/office/drawing/2014/main" id="{44A5C107-F392-4ADA-9CD6-F0111B577C3F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îṩḻîḋè">
                  <a:extLst>
                    <a:ext uri="{FF2B5EF4-FFF2-40B4-BE49-F238E27FC236}">
                      <a16:creationId xmlns:a16="http://schemas.microsoft.com/office/drawing/2014/main" id="{08E4CC69-F5FA-4A08-80F4-A58E9E4A9DAC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îSḻîḍe">
                  <a:extLst>
                    <a:ext uri="{FF2B5EF4-FFF2-40B4-BE49-F238E27FC236}">
                      <a16:creationId xmlns:a16="http://schemas.microsoft.com/office/drawing/2014/main" id="{0F7B9F77-E188-40E4-A092-8D8646B1531A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Sḷíḍê">
                  <a:extLst>
                    <a:ext uri="{FF2B5EF4-FFF2-40B4-BE49-F238E27FC236}">
                      <a16:creationId xmlns:a16="http://schemas.microsoft.com/office/drawing/2014/main" id="{0DFBE5D6-BF35-4060-A921-5CF4585FC3D5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ïṩ1íḓè">
                  <a:extLst>
                    <a:ext uri="{FF2B5EF4-FFF2-40B4-BE49-F238E27FC236}">
                      <a16:creationId xmlns:a16="http://schemas.microsoft.com/office/drawing/2014/main" id="{03D5EF2D-B97B-464E-867B-7C2F6CF77C0E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iṥḷîḑê">
                  <a:extLst>
                    <a:ext uri="{FF2B5EF4-FFF2-40B4-BE49-F238E27FC236}">
                      <a16:creationId xmlns:a16="http://schemas.microsoft.com/office/drawing/2014/main" id="{29A1B1F1-B0E0-4FF4-9F01-F6867CEE8565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ṥľidé">
                  <a:extLst>
                    <a:ext uri="{FF2B5EF4-FFF2-40B4-BE49-F238E27FC236}">
                      <a16:creationId xmlns:a16="http://schemas.microsoft.com/office/drawing/2014/main" id="{6DF61322-F3CD-4FF7-8223-639BE64B736B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iṧľïḓé">
                  <a:extLst>
                    <a:ext uri="{FF2B5EF4-FFF2-40B4-BE49-F238E27FC236}">
                      <a16:creationId xmlns:a16="http://schemas.microsoft.com/office/drawing/2014/main" id="{086F57E1-E5B5-47C0-BA72-A9CFF7BC589D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iṥḷïdé">
                  <a:extLst>
                    <a:ext uri="{FF2B5EF4-FFF2-40B4-BE49-F238E27FC236}">
                      <a16:creationId xmlns:a16="http://schemas.microsoft.com/office/drawing/2014/main" id="{07CD88CF-A21C-4B0C-AB78-B3AB58AB58AC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íṣḻíde">
                  <a:extLst>
                    <a:ext uri="{FF2B5EF4-FFF2-40B4-BE49-F238E27FC236}">
                      <a16:creationId xmlns:a16="http://schemas.microsoft.com/office/drawing/2014/main" id="{0A98BCAB-0802-4CC4-A616-80394DFB323A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íṡḷîḋé">
                  <a:extLst>
                    <a:ext uri="{FF2B5EF4-FFF2-40B4-BE49-F238E27FC236}">
                      <a16:creationId xmlns:a16="http://schemas.microsoft.com/office/drawing/2014/main" id="{387A2E0D-7442-4F04-A5BF-8A9B80F6EAF0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şľidê">
                  <a:extLst>
                    <a:ext uri="{FF2B5EF4-FFF2-40B4-BE49-F238E27FC236}">
                      <a16:creationId xmlns:a16="http://schemas.microsoft.com/office/drawing/2014/main" id="{E1C73E0E-FD45-4ACD-993B-EC096FAB97BB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îṧḻiḋé">
                  <a:extLst>
                    <a:ext uri="{FF2B5EF4-FFF2-40B4-BE49-F238E27FC236}">
                      <a16:creationId xmlns:a16="http://schemas.microsoft.com/office/drawing/2014/main" id="{5B567F8C-2359-4B8D-91C1-3BAD91AF0B7C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5" name="işḷïḍè">
                <a:extLst>
                  <a:ext uri="{FF2B5EF4-FFF2-40B4-BE49-F238E27FC236}">
                    <a16:creationId xmlns:a16="http://schemas.microsoft.com/office/drawing/2014/main" id="{A2938E4C-BFA7-47F5-B60F-CAAB225B5416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5" name="ísḷíḋe">
                  <a:extLst>
                    <a:ext uri="{FF2B5EF4-FFF2-40B4-BE49-F238E27FC236}">
                      <a16:creationId xmlns:a16="http://schemas.microsoft.com/office/drawing/2014/main" id="{78345AF9-B9FE-4B50-A551-003A44883BF9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ļidê">
                  <a:extLst>
                    <a:ext uri="{FF2B5EF4-FFF2-40B4-BE49-F238E27FC236}">
                      <a16:creationId xmlns:a16="http://schemas.microsoft.com/office/drawing/2014/main" id="{8E72BF73-7776-4E66-8E0D-B7ECC5C6F47F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ïSľiďé">
                  <a:extLst>
                    <a:ext uri="{FF2B5EF4-FFF2-40B4-BE49-F238E27FC236}">
                      <a16:creationId xmlns:a16="http://schemas.microsoft.com/office/drawing/2014/main" id="{E34D36C5-D604-497B-9FF3-0B6E13DF9EE6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ïṥļïdê">
                  <a:extLst>
                    <a:ext uri="{FF2B5EF4-FFF2-40B4-BE49-F238E27FC236}">
                      <a16:creationId xmlns:a16="http://schemas.microsoft.com/office/drawing/2014/main" id="{3AAFA860-2632-456C-8518-2ADD8A932FBE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işľiḋe">
                  <a:extLst>
                    <a:ext uri="{FF2B5EF4-FFF2-40B4-BE49-F238E27FC236}">
                      <a16:creationId xmlns:a16="http://schemas.microsoft.com/office/drawing/2014/main" id="{C13FCDEF-5F9F-4868-98D3-9EC4B1F09FC1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ṡľíde">
                  <a:extLst>
                    <a:ext uri="{FF2B5EF4-FFF2-40B4-BE49-F238E27FC236}">
                      <a16:creationId xmlns:a16="http://schemas.microsoft.com/office/drawing/2014/main" id="{7478D456-03AD-48B5-AC35-2BCBB32BD828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íṧ1îdê">
                  <a:extLst>
                    <a:ext uri="{FF2B5EF4-FFF2-40B4-BE49-F238E27FC236}">
                      <a16:creationId xmlns:a16="http://schemas.microsoft.com/office/drawing/2014/main" id="{521A884B-9CC5-4C6E-BB9E-D909F08BC044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iṣḻîde">
                  <a:extLst>
                    <a:ext uri="{FF2B5EF4-FFF2-40B4-BE49-F238E27FC236}">
                      <a16:creationId xmlns:a16="http://schemas.microsoft.com/office/drawing/2014/main" id="{61E98127-6C69-479F-B83F-137A0B478199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isliďé">
                <a:extLst>
                  <a:ext uri="{FF2B5EF4-FFF2-40B4-BE49-F238E27FC236}">
                    <a16:creationId xmlns:a16="http://schemas.microsoft.com/office/drawing/2014/main" id="{9ADA603F-3914-4A70-A0B7-39042416E218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7" name="íṡḻíḋé">
                  <a:extLst>
                    <a:ext uri="{FF2B5EF4-FFF2-40B4-BE49-F238E27FC236}">
                      <a16:creationId xmlns:a16="http://schemas.microsoft.com/office/drawing/2014/main" id="{6AC47D57-0C33-4356-9508-59FC959B0D09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iṩḻiḋè">
                  <a:extLst>
                    <a:ext uri="{FF2B5EF4-FFF2-40B4-BE49-F238E27FC236}">
                      <a16:creationId xmlns:a16="http://schemas.microsoft.com/office/drawing/2014/main" id="{8288A456-C5FC-4E70-82D9-386593DAC6CF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îṥ1íḋé">
                  <a:extLst>
                    <a:ext uri="{FF2B5EF4-FFF2-40B4-BE49-F238E27FC236}">
                      <a16:creationId xmlns:a16="http://schemas.microsoft.com/office/drawing/2014/main" id="{609D40D5-79F6-4241-821E-D6DAC738EC7B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îṥḻíďe">
                  <a:extLst>
                    <a:ext uri="{FF2B5EF4-FFF2-40B4-BE49-F238E27FC236}">
                      <a16:creationId xmlns:a16="http://schemas.microsoft.com/office/drawing/2014/main" id="{121C7A42-CB07-46D2-82E1-F4C7BDF9EDCD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îṡļîḑè">
                  <a:extLst>
                    <a:ext uri="{FF2B5EF4-FFF2-40B4-BE49-F238E27FC236}">
                      <a16:creationId xmlns:a16="http://schemas.microsoft.com/office/drawing/2014/main" id="{C5FF76AA-3B9B-4D5B-A80B-167AE3292503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ïṣḻíḓê">
                  <a:extLst>
                    <a:ext uri="{FF2B5EF4-FFF2-40B4-BE49-F238E27FC236}">
                      <a16:creationId xmlns:a16="http://schemas.microsoft.com/office/drawing/2014/main" id="{FEF31CD7-2A42-48A5-A157-23A81AD5BDB2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íṩlîḋé">
                  <a:extLst>
                    <a:ext uri="{FF2B5EF4-FFF2-40B4-BE49-F238E27FC236}">
                      <a16:creationId xmlns:a16="http://schemas.microsoft.com/office/drawing/2014/main" id="{0A0DA71B-FC04-4692-AAAE-1D61A3201227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iṡļîďè">
                  <a:extLst>
                    <a:ext uri="{FF2B5EF4-FFF2-40B4-BE49-F238E27FC236}">
                      <a16:creationId xmlns:a16="http://schemas.microsoft.com/office/drawing/2014/main" id="{DC002048-5124-4A14-9513-02EC0D7973CA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ṧľidé">
                  <a:extLst>
                    <a:ext uri="{FF2B5EF4-FFF2-40B4-BE49-F238E27FC236}">
                      <a16:creationId xmlns:a16="http://schemas.microsoft.com/office/drawing/2014/main" id="{5F745070-30A9-486A-AB48-AFD3B89435C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išļïḑê">
                  <a:extLst>
                    <a:ext uri="{FF2B5EF4-FFF2-40B4-BE49-F238E27FC236}">
                      <a16:creationId xmlns:a16="http://schemas.microsoft.com/office/drawing/2014/main" id="{4FFBB62C-6DD2-4421-8373-91E91FD9AE53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ṥḻídé">
                  <a:extLst>
                    <a:ext uri="{FF2B5EF4-FFF2-40B4-BE49-F238E27FC236}">
                      <a16:creationId xmlns:a16="http://schemas.microsoft.com/office/drawing/2014/main" id="{41B82E47-6E55-4A2C-B48D-E1439F86546B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ṡḻidê">
                  <a:extLst>
                    <a:ext uri="{FF2B5EF4-FFF2-40B4-BE49-F238E27FC236}">
                      <a16:creationId xmlns:a16="http://schemas.microsoft.com/office/drawing/2014/main" id="{84DF32B2-ED20-47E8-BF21-A623C0B0BE3F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îṧlíḍé">
                  <a:extLst>
                    <a:ext uri="{FF2B5EF4-FFF2-40B4-BE49-F238E27FC236}">
                      <a16:creationId xmlns:a16="http://schemas.microsoft.com/office/drawing/2014/main" id="{84575719-E98C-4CF6-8C63-1CBE394E620C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íSļiḓê">
                  <a:extLst>
                    <a:ext uri="{FF2B5EF4-FFF2-40B4-BE49-F238E27FC236}">
                      <a16:creationId xmlns:a16="http://schemas.microsoft.com/office/drawing/2014/main" id="{0B0D3DFB-FD0E-4550-8171-6AB5AF425C34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iṧļídê">
                  <a:extLst>
                    <a:ext uri="{FF2B5EF4-FFF2-40B4-BE49-F238E27FC236}">
                      <a16:creationId xmlns:a16="http://schemas.microsoft.com/office/drawing/2014/main" id="{4A2C4AB0-5BBE-4CC2-B493-2943BC6BED3E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íṩḻíḑé">
                  <a:extLst>
                    <a:ext uri="{FF2B5EF4-FFF2-40B4-BE49-F238E27FC236}">
                      <a16:creationId xmlns:a16="http://schemas.microsoft.com/office/drawing/2014/main" id="{E13FB2EB-8965-46B1-B035-77A49DF6B9E5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ṣlïḋè">
                  <a:extLst>
                    <a:ext uri="{FF2B5EF4-FFF2-40B4-BE49-F238E27FC236}">
                      <a16:creationId xmlns:a16="http://schemas.microsoft.com/office/drawing/2014/main" id="{2A5D46A3-0150-4A26-9E47-D19DCF8BDD49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îṣḷîḑe">
                  <a:extLst>
                    <a:ext uri="{FF2B5EF4-FFF2-40B4-BE49-F238E27FC236}">
                      <a16:creationId xmlns:a16="http://schemas.microsoft.com/office/drawing/2014/main" id="{05B1BA71-2C84-476F-8B61-BB81F2F95E31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8" name="文本占位符 71">
            <a:extLst>
              <a:ext uri="{FF2B5EF4-FFF2-40B4-BE49-F238E27FC236}">
                <a16:creationId xmlns:a16="http://schemas.microsoft.com/office/drawing/2014/main" id="{72C9CCFB-83B9-45FE-BAB1-E45C540C29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9550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0056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图片占位符 141">
            <a:extLst>
              <a:ext uri="{FF2B5EF4-FFF2-40B4-BE49-F238E27FC236}">
                <a16:creationId xmlns:a16="http://schemas.microsoft.com/office/drawing/2014/main" id="{1228CF3A-2B0F-4378-88D1-49E038819B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00150" y="1557338"/>
            <a:ext cx="9779000" cy="3021012"/>
          </a:xfrm>
          <a:custGeom>
            <a:avLst/>
            <a:gdLst>
              <a:gd name="connsiteX0" fmla="*/ 65042 w 9779000"/>
              <a:gd name="connsiteY0" fmla="*/ 0 h 3021012"/>
              <a:gd name="connsiteX1" fmla="*/ 9713958 w 9779000"/>
              <a:gd name="connsiteY1" fmla="*/ 0 h 3021012"/>
              <a:gd name="connsiteX2" fmla="*/ 9779000 w 9779000"/>
              <a:gd name="connsiteY2" fmla="*/ 65042 h 3021012"/>
              <a:gd name="connsiteX3" fmla="*/ 9779000 w 9779000"/>
              <a:gd name="connsiteY3" fmla="*/ 2955970 h 3021012"/>
              <a:gd name="connsiteX4" fmla="*/ 9713958 w 9779000"/>
              <a:gd name="connsiteY4" fmla="*/ 3021012 h 3021012"/>
              <a:gd name="connsiteX5" fmla="*/ 65042 w 9779000"/>
              <a:gd name="connsiteY5" fmla="*/ 3021012 h 3021012"/>
              <a:gd name="connsiteX6" fmla="*/ 0 w 9779000"/>
              <a:gd name="connsiteY6" fmla="*/ 2955970 h 3021012"/>
              <a:gd name="connsiteX7" fmla="*/ 0 w 9779000"/>
              <a:gd name="connsiteY7" fmla="*/ 65042 h 3021012"/>
              <a:gd name="connsiteX8" fmla="*/ 65042 w 9779000"/>
              <a:gd name="connsiteY8" fmla="*/ 0 h 30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9000" h="3021012">
                <a:moveTo>
                  <a:pt x="65042" y="0"/>
                </a:moveTo>
                <a:lnTo>
                  <a:pt x="9713958" y="0"/>
                </a:lnTo>
                <a:cubicBezTo>
                  <a:pt x="9749880" y="0"/>
                  <a:pt x="9779000" y="29120"/>
                  <a:pt x="9779000" y="65042"/>
                </a:cubicBezTo>
                <a:lnTo>
                  <a:pt x="9779000" y="2955970"/>
                </a:lnTo>
                <a:cubicBezTo>
                  <a:pt x="9779000" y="2991892"/>
                  <a:pt x="9749880" y="3021012"/>
                  <a:pt x="9713958" y="3021012"/>
                </a:cubicBezTo>
                <a:lnTo>
                  <a:pt x="65042" y="3021012"/>
                </a:lnTo>
                <a:cubicBezTo>
                  <a:pt x="29120" y="3021012"/>
                  <a:pt x="0" y="2991892"/>
                  <a:pt x="0" y="2955970"/>
                </a:cubicBezTo>
                <a:lnTo>
                  <a:pt x="0" y="65042"/>
                </a:lnTo>
                <a:cubicBezTo>
                  <a:pt x="0" y="29120"/>
                  <a:pt x="29120" y="0"/>
                  <a:pt x="65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2257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图片占位符 145">
            <a:extLst>
              <a:ext uri="{FF2B5EF4-FFF2-40B4-BE49-F238E27FC236}">
                <a16:creationId xmlns:a16="http://schemas.microsoft.com/office/drawing/2014/main" id="{1A436A94-DF67-49EE-8BBF-1BC7A284D8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488" y="4125914"/>
            <a:ext cx="6554360" cy="2009775"/>
          </a:xfrm>
          <a:custGeom>
            <a:avLst/>
            <a:gdLst>
              <a:gd name="connsiteX0" fmla="*/ 43270 w 6554360"/>
              <a:gd name="connsiteY0" fmla="*/ 0 h 2009775"/>
              <a:gd name="connsiteX1" fmla="*/ 6511517 w 6554360"/>
              <a:gd name="connsiteY1" fmla="*/ 0 h 2009775"/>
              <a:gd name="connsiteX2" fmla="*/ 6542114 w 6554360"/>
              <a:gd name="connsiteY2" fmla="*/ 12674 h 2009775"/>
              <a:gd name="connsiteX3" fmla="*/ 6554360 w 6554360"/>
              <a:gd name="connsiteY3" fmla="*/ 42240 h 2009775"/>
              <a:gd name="connsiteX4" fmla="*/ 6554360 w 6554360"/>
              <a:gd name="connsiteY4" fmla="*/ 1967536 h 2009775"/>
              <a:gd name="connsiteX5" fmla="*/ 6542114 w 6554360"/>
              <a:gd name="connsiteY5" fmla="*/ 1997102 h 2009775"/>
              <a:gd name="connsiteX6" fmla="*/ 6511517 w 6554360"/>
              <a:gd name="connsiteY6" fmla="*/ 2009775 h 2009775"/>
              <a:gd name="connsiteX7" fmla="*/ 43270 w 6554360"/>
              <a:gd name="connsiteY7" fmla="*/ 2009775 h 2009775"/>
              <a:gd name="connsiteX8" fmla="*/ 0 w 6554360"/>
              <a:gd name="connsiteY8" fmla="*/ 1966505 h 2009775"/>
              <a:gd name="connsiteX9" fmla="*/ 0 w 6554360"/>
              <a:gd name="connsiteY9" fmla="*/ 43270 h 2009775"/>
              <a:gd name="connsiteX10" fmla="*/ 43270 w 6554360"/>
              <a:gd name="connsiteY10" fmla="*/ 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4360" h="2009775">
                <a:moveTo>
                  <a:pt x="43270" y="0"/>
                </a:moveTo>
                <a:lnTo>
                  <a:pt x="6511517" y="0"/>
                </a:lnTo>
                <a:cubicBezTo>
                  <a:pt x="6523466" y="0"/>
                  <a:pt x="6534283" y="4843"/>
                  <a:pt x="6542114" y="12674"/>
                </a:cubicBezTo>
                <a:lnTo>
                  <a:pt x="6554360" y="42240"/>
                </a:lnTo>
                <a:lnTo>
                  <a:pt x="6554360" y="1967536"/>
                </a:lnTo>
                <a:lnTo>
                  <a:pt x="6542114" y="1997102"/>
                </a:lnTo>
                <a:cubicBezTo>
                  <a:pt x="6534283" y="2004932"/>
                  <a:pt x="6523466" y="2009775"/>
                  <a:pt x="6511517" y="2009775"/>
                </a:cubicBezTo>
                <a:lnTo>
                  <a:pt x="43270" y="2009775"/>
                </a:lnTo>
                <a:cubicBezTo>
                  <a:pt x="19373" y="2009775"/>
                  <a:pt x="0" y="1990402"/>
                  <a:pt x="0" y="1966505"/>
                </a:cubicBezTo>
                <a:lnTo>
                  <a:pt x="0" y="43270"/>
                </a:lnTo>
                <a:cubicBezTo>
                  <a:pt x="0" y="19373"/>
                  <a:pt x="19373" y="0"/>
                  <a:pt x="43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5" name="图片占位符 144">
            <a:extLst>
              <a:ext uri="{FF2B5EF4-FFF2-40B4-BE49-F238E27FC236}">
                <a16:creationId xmlns:a16="http://schemas.microsoft.com/office/drawing/2014/main" id="{1CFA0FB9-26F9-46D0-8F59-4D8D751B06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5664" y="1557819"/>
            <a:ext cx="6540203" cy="2020406"/>
          </a:xfrm>
          <a:custGeom>
            <a:avLst/>
            <a:gdLst>
              <a:gd name="connsiteX0" fmla="*/ 42349 w 6540203"/>
              <a:gd name="connsiteY0" fmla="*/ 0 h 2020406"/>
              <a:gd name="connsiteX1" fmla="*/ 6498151 w 6540203"/>
              <a:gd name="connsiteY1" fmla="*/ 0 h 2020406"/>
              <a:gd name="connsiteX2" fmla="*/ 6527756 w 6540203"/>
              <a:gd name="connsiteY2" fmla="*/ 12263 h 2020406"/>
              <a:gd name="connsiteX3" fmla="*/ 6540203 w 6540203"/>
              <a:gd name="connsiteY3" fmla="*/ 42312 h 2020406"/>
              <a:gd name="connsiteX4" fmla="*/ 6540203 w 6540203"/>
              <a:gd name="connsiteY4" fmla="*/ 1977613 h 2020406"/>
              <a:gd name="connsiteX5" fmla="*/ 6527756 w 6540203"/>
              <a:gd name="connsiteY5" fmla="*/ 2007662 h 2020406"/>
              <a:gd name="connsiteX6" fmla="*/ 6496990 w 6540203"/>
              <a:gd name="connsiteY6" fmla="*/ 2020406 h 2020406"/>
              <a:gd name="connsiteX7" fmla="*/ 43510 w 6540203"/>
              <a:gd name="connsiteY7" fmla="*/ 2020406 h 2020406"/>
              <a:gd name="connsiteX8" fmla="*/ 0 w 6540203"/>
              <a:gd name="connsiteY8" fmla="*/ 1976896 h 2020406"/>
              <a:gd name="connsiteX9" fmla="*/ 0 w 6540203"/>
              <a:gd name="connsiteY9" fmla="*/ 43029 h 2020406"/>
              <a:gd name="connsiteX10" fmla="*/ 12744 w 6540203"/>
              <a:gd name="connsiteY10" fmla="*/ 12263 h 202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203" h="2020406">
                <a:moveTo>
                  <a:pt x="42349" y="0"/>
                </a:moveTo>
                <a:lnTo>
                  <a:pt x="6498151" y="0"/>
                </a:lnTo>
                <a:lnTo>
                  <a:pt x="6527756" y="12263"/>
                </a:lnTo>
                <a:lnTo>
                  <a:pt x="6540203" y="42312"/>
                </a:lnTo>
                <a:lnTo>
                  <a:pt x="6540203" y="1977613"/>
                </a:lnTo>
                <a:lnTo>
                  <a:pt x="6527756" y="2007662"/>
                </a:lnTo>
                <a:cubicBezTo>
                  <a:pt x="6519883" y="2015536"/>
                  <a:pt x="6509005" y="2020406"/>
                  <a:pt x="6496990" y="2020406"/>
                </a:cubicBezTo>
                <a:lnTo>
                  <a:pt x="43510" y="2020406"/>
                </a:lnTo>
                <a:cubicBezTo>
                  <a:pt x="19480" y="2020406"/>
                  <a:pt x="0" y="2000926"/>
                  <a:pt x="0" y="1976896"/>
                </a:cubicBezTo>
                <a:lnTo>
                  <a:pt x="0" y="43029"/>
                </a:lnTo>
                <a:cubicBezTo>
                  <a:pt x="0" y="31014"/>
                  <a:pt x="4870" y="20137"/>
                  <a:pt x="12744" y="122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8521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23436-43A7-4A08-9143-E9C84C6D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36F021-2EB3-4103-8072-B6A1C69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283AB-3D33-4DD3-A5B7-74D560EF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>
            <a:extLst>
              <a:ext uri="{FF2B5EF4-FFF2-40B4-BE49-F238E27FC236}">
                <a16:creationId xmlns:a16="http://schemas.microsoft.com/office/drawing/2014/main" id="{8A459FF4-1DB5-4C4D-A1E8-5A28203C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DA87F84-231B-498E-BD97-FBF4640F589A}"/>
              </a:ext>
            </a:extLst>
          </p:cNvPr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34BC7E1-028A-4463-99ED-1994A3ADEC14}"/>
                </a:ext>
              </a:extLst>
            </p:cNvPr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34B27AC-03D0-43AE-8217-67427EEA8247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>
                <a:extLst>
                  <a:ext uri="{FF2B5EF4-FFF2-40B4-BE49-F238E27FC236}">
                    <a16:creationId xmlns:a16="http://schemas.microsoft.com/office/drawing/2014/main" id="{34D854C1-0AF3-4854-9869-74AF38BF36B3}"/>
                  </a:ext>
                </a:extLst>
              </p:cNvPr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>
                  <a:extLst>
                    <a:ext uri="{FF2B5EF4-FFF2-40B4-BE49-F238E27FC236}">
                      <a16:creationId xmlns:a16="http://schemas.microsoft.com/office/drawing/2014/main" id="{E5799C85-F7B9-4C3F-8640-D1EC9A26DD3F}"/>
                    </a:ext>
                  </a:extLst>
                </p:cNvPr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>
                  <a:extLst>
                    <a:ext uri="{FF2B5EF4-FFF2-40B4-BE49-F238E27FC236}">
                      <a16:creationId xmlns:a16="http://schemas.microsoft.com/office/drawing/2014/main" id="{20ED7C58-1F63-41AE-B13B-DB8C2A0B96B9}"/>
                    </a:ext>
                  </a:extLst>
                </p:cNvPr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>
                  <a:extLst>
                    <a:ext uri="{FF2B5EF4-FFF2-40B4-BE49-F238E27FC236}">
                      <a16:creationId xmlns:a16="http://schemas.microsoft.com/office/drawing/2014/main" id="{53460119-47A1-47A5-B2EF-57A6B5401B4A}"/>
                    </a:ext>
                  </a:extLst>
                </p:cNvPr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>
                  <a:extLst>
                    <a:ext uri="{FF2B5EF4-FFF2-40B4-BE49-F238E27FC236}">
                      <a16:creationId xmlns:a16="http://schemas.microsoft.com/office/drawing/2014/main" id="{30CA4CB4-CF6A-4756-9702-8072291BC222}"/>
                    </a:ext>
                  </a:extLst>
                </p:cNvPr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>
                  <a:extLst>
                    <a:ext uri="{FF2B5EF4-FFF2-40B4-BE49-F238E27FC236}">
                      <a16:creationId xmlns:a16="http://schemas.microsoft.com/office/drawing/2014/main" id="{916C80DF-8158-4C23-B4F0-1440F3DA877A}"/>
                    </a:ext>
                  </a:extLst>
                </p:cNvPr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>
                  <a:extLst>
                    <a:ext uri="{FF2B5EF4-FFF2-40B4-BE49-F238E27FC236}">
                      <a16:creationId xmlns:a16="http://schemas.microsoft.com/office/drawing/2014/main" id="{A5432184-5906-45B2-8DE8-7525D4AA7DDB}"/>
                    </a:ext>
                  </a:extLst>
                </p:cNvPr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>
                  <a:extLst>
                    <a:ext uri="{FF2B5EF4-FFF2-40B4-BE49-F238E27FC236}">
                      <a16:creationId xmlns:a16="http://schemas.microsoft.com/office/drawing/2014/main" id="{0A6D5D8D-2AA8-4E86-99CD-9EDF3A000639}"/>
                    </a:ext>
                  </a:extLst>
                </p:cNvPr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>
                  <a:extLst>
                    <a:ext uri="{FF2B5EF4-FFF2-40B4-BE49-F238E27FC236}">
                      <a16:creationId xmlns:a16="http://schemas.microsoft.com/office/drawing/2014/main" id="{E4DC996D-DC9C-4E32-AA60-000077F15F55}"/>
                    </a:ext>
                  </a:extLst>
                </p:cNvPr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>
                  <a:extLst>
                    <a:ext uri="{FF2B5EF4-FFF2-40B4-BE49-F238E27FC236}">
                      <a16:creationId xmlns:a16="http://schemas.microsoft.com/office/drawing/2014/main" id="{FE1FD0E9-79CA-4CDF-8BBE-CB55BC37156C}"/>
                    </a:ext>
                  </a:extLst>
                </p:cNvPr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>
                  <a:extLst>
                    <a:ext uri="{FF2B5EF4-FFF2-40B4-BE49-F238E27FC236}">
                      <a16:creationId xmlns:a16="http://schemas.microsoft.com/office/drawing/2014/main" id="{F106A9F1-A9D3-4349-AE91-705A039468A9}"/>
                    </a:ext>
                  </a:extLst>
                </p:cNvPr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>
                  <a:extLst>
                    <a:ext uri="{FF2B5EF4-FFF2-40B4-BE49-F238E27FC236}">
                      <a16:creationId xmlns:a16="http://schemas.microsoft.com/office/drawing/2014/main" id="{18DEEE7F-1870-4E0F-A241-41D88666E269}"/>
                    </a:ext>
                  </a:extLst>
                </p:cNvPr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>
                  <a:extLst>
                    <a:ext uri="{FF2B5EF4-FFF2-40B4-BE49-F238E27FC236}">
                      <a16:creationId xmlns:a16="http://schemas.microsoft.com/office/drawing/2014/main" id="{3E0275F9-985C-4367-8663-A0B97EBC76F7}"/>
                    </a:ext>
                  </a:extLst>
                </p:cNvPr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>
                  <a:extLst>
                    <a:ext uri="{FF2B5EF4-FFF2-40B4-BE49-F238E27FC236}">
                      <a16:creationId xmlns:a16="http://schemas.microsoft.com/office/drawing/2014/main" id="{B4E0CD53-43BA-4701-B695-9B41B8567070}"/>
                    </a:ext>
                  </a:extLst>
                </p:cNvPr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>
                  <a:extLst>
                    <a:ext uri="{FF2B5EF4-FFF2-40B4-BE49-F238E27FC236}">
                      <a16:creationId xmlns:a16="http://schemas.microsoft.com/office/drawing/2014/main" id="{89EAF322-8B34-40EB-9B6B-5FB2112C2C89}"/>
                    </a:ext>
                  </a:extLst>
                </p:cNvPr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>
                  <a:extLst>
                    <a:ext uri="{FF2B5EF4-FFF2-40B4-BE49-F238E27FC236}">
                      <a16:creationId xmlns:a16="http://schemas.microsoft.com/office/drawing/2014/main" id="{03AA5535-387A-4FDA-8899-CAE66C957319}"/>
                    </a:ext>
                  </a:extLst>
                </p:cNvPr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>
                  <a:extLst>
                    <a:ext uri="{FF2B5EF4-FFF2-40B4-BE49-F238E27FC236}">
                      <a16:creationId xmlns:a16="http://schemas.microsoft.com/office/drawing/2014/main" id="{B54CDCE6-E83F-4D4E-8798-B200363D9241}"/>
                    </a:ext>
                  </a:extLst>
                </p:cNvPr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>
                  <a:extLst>
                    <a:ext uri="{FF2B5EF4-FFF2-40B4-BE49-F238E27FC236}">
                      <a16:creationId xmlns:a16="http://schemas.microsoft.com/office/drawing/2014/main" id="{A3B76F2B-118A-49B4-B651-2753F8BDF378}"/>
                    </a:ext>
                  </a:extLst>
                </p:cNvPr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>
                  <a:extLst>
                    <a:ext uri="{FF2B5EF4-FFF2-40B4-BE49-F238E27FC236}">
                      <a16:creationId xmlns:a16="http://schemas.microsoft.com/office/drawing/2014/main" id="{BFA72FB4-F65F-4201-A414-C368D209EDF1}"/>
                    </a:ext>
                  </a:extLst>
                </p:cNvPr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>
                  <a:extLst>
                    <a:ext uri="{FF2B5EF4-FFF2-40B4-BE49-F238E27FC236}">
                      <a16:creationId xmlns:a16="http://schemas.microsoft.com/office/drawing/2014/main" id="{F15D2C3E-218B-4E52-94FC-4A351A4C4928}"/>
                    </a:ext>
                  </a:extLst>
                </p:cNvPr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>
                  <a:extLst>
                    <a:ext uri="{FF2B5EF4-FFF2-40B4-BE49-F238E27FC236}">
                      <a16:creationId xmlns:a16="http://schemas.microsoft.com/office/drawing/2014/main" id="{BE809ED6-92C0-4F8B-AB36-B7695303A6BF}"/>
                    </a:ext>
                  </a:extLst>
                </p:cNvPr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>
                  <a:extLst>
                    <a:ext uri="{FF2B5EF4-FFF2-40B4-BE49-F238E27FC236}">
                      <a16:creationId xmlns:a16="http://schemas.microsoft.com/office/drawing/2014/main" id="{FDEF85A7-4576-403F-AECB-FD9CF40FF151}"/>
                    </a:ext>
                  </a:extLst>
                </p:cNvPr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>
                  <a:extLst>
                    <a:ext uri="{FF2B5EF4-FFF2-40B4-BE49-F238E27FC236}">
                      <a16:creationId xmlns:a16="http://schemas.microsoft.com/office/drawing/2014/main" id="{B9195107-44AE-4983-9354-77CFEEA4D3BB}"/>
                    </a:ext>
                  </a:extLst>
                </p:cNvPr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>
                  <a:extLst>
                    <a:ext uri="{FF2B5EF4-FFF2-40B4-BE49-F238E27FC236}">
                      <a16:creationId xmlns:a16="http://schemas.microsoft.com/office/drawing/2014/main" id="{443242A3-4394-4BAC-A14D-9C75035094A2}"/>
                    </a:ext>
                  </a:extLst>
                </p:cNvPr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>
                  <a:extLst>
                    <a:ext uri="{FF2B5EF4-FFF2-40B4-BE49-F238E27FC236}">
                      <a16:creationId xmlns:a16="http://schemas.microsoft.com/office/drawing/2014/main" id="{72580595-2164-4AED-A163-235442008583}"/>
                    </a:ext>
                  </a:extLst>
                </p:cNvPr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>
                  <a:extLst>
                    <a:ext uri="{FF2B5EF4-FFF2-40B4-BE49-F238E27FC236}">
                      <a16:creationId xmlns:a16="http://schemas.microsoft.com/office/drawing/2014/main" id="{C5DF2C1D-7B51-4CCC-AA58-703405CB0B36}"/>
                    </a:ext>
                  </a:extLst>
                </p:cNvPr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>
                  <a:extLst>
                    <a:ext uri="{FF2B5EF4-FFF2-40B4-BE49-F238E27FC236}">
                      <a16:creationId xmlns:a16="http://schemas.microsoft.com/office/drawing/2014/main" id="{5366B334-1C26-4E75-BB58-7ECCE5B27643}"/>
                    </a:ext>
                  </a:extLst>
                </p:cNvPr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>
                  <a:extLst>
                    <a:ext uri="{FF2B5EF4-FFF2-40B4-BE49-F238E27FC236}">
                      <a16:creationId xmlns:a16="http://schemas.microsoft.com/office/drawing/2014/main" id="{3FD46A46-D465-4DD1-8C0D-4B33A9BF8D12}"/>
                    </a:ext>
                  </a:extLst>
                </p:cNvPr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>
                  <a:extLst>
                    <a:ext uri="{FF2B5EF4-FFF2-40B4-BE49-F238E27FC236}">
                      <a16:creationId xmlns:a16="http://schemas.microsoft.com/office/drawing/2014/main" id="{C512AB08-D2AB-4247-BB7E-69A6B142348E}"/>
                    </a:ext>
                  </a:extLst>
                </p:cNvPr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>
                  <a:extLst>
                    <a:ext uri="{FF2B5EF4-FFF2-40B4-BE49-F238E27FC236}">
                      <a16:creationId xmlns:a16="http://schemas.microsoft.com/office/drawing/2014/main" id="{47E7430D-7564-4C7E-9310-17F0355D7B06}"/>
                    </a:ext>
                  </a:extLst>
                </p:cNvPr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>
                  <a:extLst>
                    <a:ext uri="{FF2B5EF4-FFF2-40B4-BE49-F238E27FC236}">
                      <a16:creationId xmlns:a16="http://schemas.microsoft.com/office/drawing/2014/main" id="{2A2D7700-CA37-4D05-AE0C-3C88DA5A41AD}"/>
                    </a:ext>
                  </a:extLst>
                </p:cNvPr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>
                  <a:extLst>
                    <a:ext uri="{FF2B5EF4-FFF2-40B4-BE49-F238E27FC236}">
                      <a16:creationId xmlns:a16="http://schemas.microsoft.com/office/drawing/2014/main" id="{E6DBF0C4-8EF0-45E3-B282-47AB8D65E35A}"/>
                    </a:ext>
                  </a:extLst>
                </p:cNvPr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>
                  <a:extLst>
                    <a:ext uri="{FF2B5EF4-FFF2-40B4-BE49-F238E27FC236}">
                      <a16:creationId xmlns:a16="http://schemas.microsoft.com/office/drawing/2014/main" id="{A6633E10-4C81-4207-8686-83BFAEC47ECD}"/>
                    </a:ext>
                  </a:extLst>
                </p:cNvPr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>
                  <a:extLst>
                    <a:ext uri="{FF2B5EF4-FFF2-40B4-BE49-F238E27FC236}">
                      <a16:creationId xmlns:a16="http://schemas.microsoft.com/office/drawing/2014/main" id="{F329B43B-7615-42EF-AB4D-99654C4AAE9D}"/>
                    </a:ext>
                  </a:extLst>
                </p:cNvPr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>
                <a:extLst>
                  <a:ext uri="{FF2B5EF4-FFF2-40B4-BE49-F238E27FC236}">
                    <a16:creationId xmlns:a16="http://schemas.microsoft.com/office/drawing/2014/main" id="{F3478D28-854E-4EC6-8309-C7D7525567BD}"/>
                  </a:ext>
                </a:extLst>
              </p:cNvPr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>
                  <a:extLst>
                    <a:ext uri="{FF2B5EF4-FFF2-40B4-BE49-F238E27FC236}">
                      <a16:creationId xmlns:a16="http://schemas.microsoft.com/office/drawing/2014/main" id="{B1C94FCC-D011-4093-BB5A-5A192C68BAB0}"/>
                    </a:ext>
                  </a:extLst>
                </p:cNvPr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>
                  <a:extLst>
                    <a:ext uri="{FF2B5EF4-FFF2-40B4-BE49-F238E27FC236}">
                      <a16:creationId xmlns:a16="http://schemas.microsoft.com/office/drawing/2014/main" id="{39B06852-1543-4AC5-A741-536A33C4D4B8}"/>
                    </a:ext>
                  </a:extLst>
                </p:cNvPr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>
                  <a:extLst>
                    <a:ext uri="{FF2B5EF4-FFF2-40B4-BE49-F238E27FC236}">
                      <a16:creationId xmlns:a16="http://schemas.microsoft.com/office/drawing/2014/main" id="{1E52DD06-472F-4B9D-B566-BDB24120CB0B}"/>
                    </a:ext>
                  </a:extLst>
                </p:cNvPr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>
                  <a:extLst>
                    <a:ext uri="{FF2B5EF4-FFF2-40B4-BE49-F238E27FC236}">
                      <a16:creationId xmlns:a16="http://schemas.microsoft.com/office/drawing/2014/main" id="{1C7D37EA-530B-4E47-B55E-E7750FD26930}"/>
                    </a:ext>
                  </a:extLst>
                </p:cNvPr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>
                  <a:extLst>
                    <a:ext uri="{FF2B5EF4-FFF2-40B4-BE49-F238E27FC236}">
                      <a16:creationId xmlns:a16="http://schemas.microsoft.com/office/drawing/2014/main" id="{2B1AF624-D95B-4D7D-825D-78A45EFB7DE6}"/>
                    </a:ext>
                  </a:extLst>
                </p:cNvPr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>
                  <a:extLst>
                    <a:ext uri="{FF2B5EF4-FFF2-40B4-BE49-F238E27FC236}">
                      <a16:creationId xmlns:a16="http://schemas.microsoft.com/office/drawing/2014/main" id="{A45632C8-BDA6-4CA2-83DE-69BF51BA22B3}"/>
                    </a:ext>
                  </a:extLst>
                </p:cNvPr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>
                  <a:extLst>
                    <a:ext uri="{FF2B5EF4-FFF2-40B4-BE49-F238E27FC236}">
                      <a16:creationId xmlns:a16="http://schemas.microsoft.com/office/drawing/2014/main" id="{D03BBD91-DEBA-43CC-BCC0-023093B80B10}"/>
                    </a:ext>
                  </a:extLst>
                </p:cNvPr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>
                  <a:extLst>
                    <a:ext uri="{FF2B5EF4-FFF2-40B4-BE49-F238E27FC236}">
                      <a16:creationId xmlns:a16="http://schemas.microsoft.com/office/drawing/2014/main" id="{CDAD16FA-C237-4F28-9A37-4E67FC2AE647}"/>
                    </a:ext>
                  </a:extLst>
                </p:cNvPr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>
                <a:extLst>
                  <a:ext uri="{FF2B5EF4-FFF2-40B4-BE49-F238E27FC236}">
                    <a16:creationId xmlns:a16="http://schemas.microsoft.com/office/drawing/2014/main" id="{420A5652-1DE5-4732-A055-554623C20152}"/>
                  </a:ext>
                </a:extLst>
              </p:cNvPr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>
                  <a:extLst>
                    <a:ext uri="{FF2B5EF4-FFF2-40B4-BE49-F238E27FC236}">
                      <a16:creationId xmlns:a16="http://schemas.microsoft.com/office/drawing/2014/main" id="{930197B4-8F26-43EA-B08F-C3259BFB955D}"/>
                    </a:ext>
                  </a:extLst>
                </p:cNvPr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>
                  <a:extLst>
                    <a:ext uri="{FF2B5EF4-FFF2-40B4-BE49-F238E27FC236}">
                      <a16:creationId xmlns:a16="http://schemas.microsoft.com/office/drawing/2014/main" id="{47D9B005-BBA4-4A6F-AC78-4E095F3F2A92}"/>
                    </a:ext>
                  </a:extLst>
                </p:cNvPr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>
                  <a:extLst>
                    <a:ext uri="{FF2B5EF4-FFF2-40B4-BE49-F238E27FC236}">
                      <a16:creationId xmlns:a16="http://schemas.microsoft.com/office/drawing/2014/main" id="{A601CEB2-70F3-4F2A-B10C-194FFC6F62EA}"/>
                    </a:ext>
                  </a:extLst>
                </p:cNvPr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>
                  <a:extLst>
                    <a:ext uri="{FF2B5EF4-FFF2-40B4-BE49-F238E27FC236}">
                      <a16:creationId xmlns:a16="http://schemas.microsoft.com/office/drawing/2014/main" id="{5E3716D8-4B54-4C87-A0AC-1A808A9C70B5}"/>
                    </a:ext>
                  </a:extLst>
                </p:cNvPr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>
                  <a:extLst>
                    <a:ext uri="{FF2B5EF4-FFF2-40B4-BE49-F238E27FC236}">
                      <a16:creationId xmlns:a16="http://schemas.microsoft.com/office/drawing/2014/main" id="{872ACB19-80CF-4B1F-B8FF-76A723D89089}"/>
                    </a:ext>
                  </a:extLst>
                </p:cNvPr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>
                  <a:extLst>
                    <a:ext uri="{FF2B5EF4-FFF2-40B4-BE49-F238E27FC236}">
                      <a16:creationId xmlns:a16="http://schemas.microsoft.com/office/drawing/2014/main" id="{540EB085-C9AB-4A2B-A4BA-08E3FE82AC2A}"/>
                    </a:ext>
                  </a:extLst>
                </p:cNvPr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>
                  <a:extLst>
                    <a:ext uri="{FF2B5EF4-FFF2-40B4-BE49-F238E27FC236}">
                      <a16:creationId xmlns:a16="http://schemas.microsoft.com/office/drawing/2014/main" id="{FCE79329-08BE-45F2-BCC8-8471196C7DAC}"/>
                    </a:ext>
                  </a:extLst>
                </p:cNvPr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>
                  <a:extLst>
                    <a:ext uri="{FF2B5EF4-FFF2-40B4-BE49-F238E27FC236}">
                      <a16:creationId xmlns:a16="http://schemas.microsoft.com/office/drawing/2014/main" id="{7B2FF586-CAE2-4D80-97AC-D920AC571909}"/>
                    </a:ext>
                  </a:extLst>
                </p:cNvPr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>
                  <a:extLst>
                    <a:ext uri="{FF2B5EF4-FFF2-40B4-BE49-F238E27FC236}">
                      <a16:creationId xmlns:a16="http://schemas.microsoft.com/office/drawing/2014/main" id="{0C675872-6B48-41DA-BAE9-BCA3AA3ADA6E}"/>
                    </a:ext>
                  </a:extLst>
                </p:cNvPr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>
                  <a:extLst>
                    <a:ext uri="{FF2B5EF4-FFF2-40B4-BE49-F238E27FC236}">
                      <a16:creationId xmlns:a16="http://schemas.microsoft.com/office/drawing/2014/main" id="{F3B144C0-6861-441D-8E69-FE332CF6A616}"/>
                    </a:ext>
                  </a:extLst>
                </p:cNvPr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>
                  <a:extLst>
                    <a:ext uri="{FF2B5EF4-FFF2-40B4-BE49-F238E27FC236}">
                      <a16:creationId xmlns:a16="http://schemas.microsoft.com/office/drawing/2014/main" id="{7BD00FC0-94A1-48DE-83AA-8BF77628A88D}"/>
                    </a:ext>
                  </a:extLst>
                </p:cNvPr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>
                  <a:extLst>
                    <a:ext uri="{FF2B5EF4-FFF2-40B4-BE49-F238E27FC236}">
                      <a16:creationId xmlns:a16="http://schemas.microsoft.com/office/drawing/2014/main" id="{E2577830-BC1A-4EAD-A8AD-625BC21C2A7A}"/>
                    </a:ext>
                  </a:extLst>
                </p:cNvPr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>
                  <a:extLst>
                    <a:ext uri="{FF2B5EF4-FFF2-40B4-BE49-F238E27FC236}">
                      <a16:creationId xmlns:a16="http://schemas.microsoft.com/office/drawing/2014/main" id="{B5DD9C2D-BB7E-4E5E-96F5-8FD92DB2A7D3}"/>
                    </a:ext>
                  </a:extLst>
                </p:cNvPr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>
                  <a:extLst>
                    <a:ext uri="{FF2B5EF4-FFF2-40B4-BE49-F238E27FC236}">
                      <a16:creationId xmlns:a16="http://schemas.microsoft.com/office/drawing/2014/main" id="{79F77014-955C-4816-A10B-C312A67DC495}"/>
                    </a:ext>
                  </a:extLst>
                </p:cNvPr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>
                  <a:extLst>
                    <a:ext uri="{FF2B5EF4-FFF2-40B4-BE49-F238E27FC236}">
                      <a16:creationId xmlns:a16="http://schemas.microsoft.com/office/drawing/2014/main" id="{EC9E98FF-7098-4DA7-B1CF-95A7D23EF028}"/>
                    </a:ext>
                  </a:extLst>
                </p:cNvPr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>
                  <a:extLst>
                    <a:ext uri="{FF2B5EF4-FFF2-40B4-BE49-F238E27FC236}">
                      <a16:creationId xmlns:a16="http://schemas.microsoft.com/office/drawing/2014/main" id="{B86F442E-3AB9-4C3B-88A0-D6A8E296A72A}"/>
                    </a:ext>
                  </a:extLst>
                </p:cNvPr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>
                  <a:extLst>
                    <a:ext uri="{FF2B5EF4-FFF2-40B4-BE49-F238E27FC236}">
                      <a16:creationId xmlns:a16="http://schemas.microsoft.com/office/drawing/2014/main" id="{66BD9028-F99E-4C09-A85D-6702D42A9CA0}"/>
                    </a:ext>
                  </a:extLst>
                </p:cNvPr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>
                  <a:extLst>
                    <a:ext uri="{FF2B5EF4-FFF2-40B4-BE49-F238E27FC236}">
                      <a16:creationId xmlns:a16="http://schemas.microsoft.com/office/drawing/2014/main" id="{99370AF3-70F9-4D6C-847C-FD108BD62D00}"/>
                    </a:ext>
                  </a:extLst>
                </p:cNvPr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>
            <a:extLst>
              <a:ext uri="{FF2B5EF4-FFF2-40B4-BE49-F238E27FC236}">
                <a16:creationId xmlns:a16="http://schemas.microsoft.com/office/drawing/2014/main" id="{D27A4B06-913D-46BF-B0A4-016DD1F12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D0BB5AE9-FE3C-40E8-8146-D2DCC9CAF4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59161"/>
            <a:ext cx="3720263" cy="319300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437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işļïḋé">
            <a:extLst>
              <a:ext uri="{FF2B5EF4-FFF2-40B4-BE49-F238E27FC236}">
                <a16:creationId xmlns:a16="http://schemas.microsoft.com/office/drawing/2014/main" id="{C87BA9B4-8CA6-4457-9803-4A5A2744C077}"/>
              </a:ext>
            </a:extLst>
          </p:cNvPr>
          <p:cNvGrpSpPr/>
          <p:nvPr userDrawn="1"/>
        </p:nvGrpSpPr>
        <p:grpSpPr>
          <a:xfrm>
            <a:off x="8063200" y="3566334"/>
            <a:ext cx="5461474" cy="5562365"/>
            <a:chOff x="4810125" y="3095626"/>
            <a:chExt cx="687388" cy="700088"/>
          </a:xfrm>
          <a:solidFill>
            <a:schemeClr val="bg2">
              <a:alpha val="35000"/>
            </a:schemeClr>
          </a:solidFill>
        </p:grpSpPr>
        <p:sp>
          <p:nvSpPr>
            <p:cNvPr id="8" name="îṥḷïḑe">
              <a:extLst>
                <a:ext uri="{FF2B5EF4-FFF2-40B4-BE49-F238E27FC236}">
                  <a16:creationId xmlns:a16="http://schemas.microsoft.com/office/drawing/2014/main" id="{2944EC28-026D-4991-A1EC-31D5B9E9815B}"/>
                </a:ext>
              </a:extLst>
            </p:cNvPr>
            <p:cNvSpPr/>
            <p:nvPr/>
          </p:nvSpPr>
          <p:spPr bwMode="auto">
            <a:xfrm>
              <a:off x="4810125" y="3095626"/>
              <a:ext cx="687388" cy="700088"/>
            </a:xfrm>
            <a:custGeom>
              <a:avLst/>
              <a:gdLst>
                <a:gd name="T0" fmla="*/ 104 w 208"/>
                <a:gd name="T1" fmla="*/ 207 h 210"/>
                <a:gd name="T2" fmla="*/ 4 w 208"/>
                <a:gd name="T3" fmla="*/ 105 h 210"/>
                <a:gd name="T4" fmla="*/ 104 w 208"/>
                <a:gd name="T5" fmla="*/ 4 h 210"/>
                <a:gd name="T6" fmla="*/ 204 w 208"/>
                <a:gd name="T7" fmla="*/ 105 h 210"/>
                <a:gd name="T8" fmla="*/ 104 w 208"/>
                <a:gd name="T9" fmla="*/ 207 h 210"/>
                <a:gd name="T10" fmla="*/ 104 w 208"/>
                <a:gd name="T11" fmla="*/ 0 h 210"/>
                <a:gd name="T12" fmla="*/ 0 w 208"/>
                <a:gd name="T13" fmla="*/ 105 h 210"/>
                <a:gd name="T14" fmla="*/ 104 w 208"/>
                <a:gd name="T15" fmla="*/ 210 h 210"/>
                <a:gd name="T16" fmla="*/ 208 w 208"/>
                <a:gd name="T17" fmla="*/ 105 h 210"/>
                <a:gd name="T18" fmla="*/ 104 w 208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10">
                  <a:moveTo>
                    <a:pt x="104" y="207"/>
                  </a:moveTo>
                  <a:cubicBezTo>
                    <a:pt x="49" y="207"/>
                    <a:pt x="4" y="161"/>
                    <a:pt x="4" y="105"/>
                  </a:cubicBezTo>
                  <a:cubicBezTo>
                    <a:pt x="4" y="49"/>
                    <a:pt x="49" y="4"/>
                    <a:pt x="104" y="4"/>
                  </a:cubicBezTo>
                  <a:cubicBezTo>
                    <a:pt x="159" y="4"/>
                    <a:pt x="204" y="49"/>
                    <a:pt x="204" y="105"/>
                  </a:cubicBezTo>
                  <a:cubicBezTo>
                    <a:pt x="204" y="161"/>
                    <a:pt x="159" y="207"/>
                    <a:pt x="104" y="207"/>
                  </a:cubicBezTo>
                  <a:close/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1" y="210"/>
                    <a:pt x="208" y="163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9" name="îś1îḑê">
              <a:extLst>
                <a:ext uri="{FF2B5EF4-FFF2-40B4-BE49-F238E27FC236}">
                  <a16:creationId xmlns:a16="http://schemas.microsoft.com/office/drawing/2014/main" id="{E1F0FFD6-F754-40EF-A49E-D227B0BA74BE}"/>
                </a:ext>
              </a:extLst>
            </p:cNvPr>
            <p:cNvSpPr/>
            <p:nvPr/>
          </p:nvSpPr>
          <p:spPr bwMode="auto">
            <a:xfrm>
              <a:off x="5384800" y="3559176"/>
              <a:ext cx="46038" cy="30163"/>
            </a:xfrm>
            <a:custGeom>
              <a:avLst/>
              <a:gdLst>
                <a:gd name="T0" fmla="*/ 29 w 29"/>
                <a:gd name="T1" fmla="*/ 13 h 19"/>
                <a:gd name="T2" fmla="*/ 27 w 29"/>
                <a:gd name="T3" fmla="*/ 19 h 19"/>
                <a:gd name="T4" fmla="*/ 0 w 29"/>
                <a:gd name="T5" fmla="*/ 6 h 19"/>
                <a:gd name="T6" fmla="*/ 4 w 29"/>
                <a:gd name="T7" fmla="*/ 0 h 19"/>
                <a:gd name="T8" fmla="*/ 29 w 29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29" y="13"/>
                  </a:moveTo>
                  <a:lnTo>
                    <a:pt x="27" y="19"/>
                  </a:lnTo>
                  <a:lnTo>
                    <a:pt x="0" y="6"/>
                  </a:lnTo>
                  <a:lnTo>
                    <a:pt x="4" y="0"/>
                  </a:ln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0" name="ïṧ1íḍè">
              <a:extLst>
                <a:ext uri="{FF2B5EF4-FFF2-40B4-BE49-F238E27FC236}">
                  <a16:creationId xmlns:a16="http://schemas.microsoft.com/office/drawing/2014/main" id="{69B07903-20E5-4D27-A592-247ACD61BC56}"/>
                </a:ext>
              </a:extLst>
            </p:cNvPr>
            <p:cNvSpPr/>
            <p:nvPr/>
          </p:nvSpPr>
          <p:spPr bwMode="auto">
            <a:xfrm>
              <a:off x="5405438" y="3479801"/>
              <a:ext cx="49213" cy="42863"/>
            </a:xfrm>
            <a:custGeom>
              <a:avLst/>
              <a:gdLst>
                <a:gd name="T0" fmla="*/ 31 w 31"/>
                <a:gd name="T1" fmla="*/ 14 h 27"/>
                <a:gd name="T2" fmla="*/ 29 w 31"/>
                <a:gd name="T3" fmla="*/ 21 h 27"/>
                <a:gd name="T4" fmla="*/ 19 w 31"/>
                <a:gd name="T5" fmla="*/ 18 h 27"/>
                <a:gd name="T6" fmla="*/ 0 w 31"/>
                <a:gd name="T7" fmla="*/ 27 h 27"/>
                <a:gd name="T8" fmla="*/ 2 w 31"/>
                <a:gd name="T9" fmla="*/ 18 h 27"/>
                <a:gd name="T10" fmla="*/ 14 w 31"/>
                <a:gd name="T11" fmla="*/ 14 h 27"/>
                <a:gd name="T12" fmla="*/ 4 w 31"/>
                <a:gd name="T13" fmla="*/ 6 h 27"/>
                <a:gd name="T14" fmla="*/ 4 w 31"/>
                <a:gd name="T15" fmla="*/ 0 h 27"/>
                <a:gd name="T16" fmla="*/ 19 w 31"/>
                <a:gd name="T17" fmla="*/ 12 h 27"/>
                <a:gd name="T18" fmla="*/ 31 w 31"/>
                <a:gd name="T1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7">
                  <a:moveTo>
                    <a:pt x="31" y="14"/>
                  </a:moveTo>
                  <a:lnTo>
                    <a:pt x="29" y="21"/>
                  </a:lnTo>
                  <a:lnTo>
                    <a:pt x="19" y="18"/>
                  </a:lnTo>
                  <a:lnTo>
                    <a:pt x="0" y="27"/>
                  </a:lnTo>
                  <a:lnTo>
                    <a:pt x="2" y="18"/>
                  </a:lnTo>
                  <a:lnTo>
                    <a:pt x="14" y="14"/>
                  </a:lnTo>
                  <a:lnTo>
                    <a:pt x="4" y="6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1" name="íš1íḓè">
              <a:extLst>
                <a:ext uri="{FF2B5EF4-FFF2-40B4-BE49-F238E27FC236}">
                  <a16:creationId xmlns:a16="http://schemas.microsoft.com/office/drawing/2014/main" id="{0120E1CF-3143-437C-A45F-BB49543062FA}"/>
                </a:ext>
              </a:extLst>
            </p:cNvPr>
            <p:cNvSpPr/>
            <p:nvPr/>
          </p:nvSpPr>
          <p:spPr bwMode="auto">
            <a:xfrm>
              <a:off x="5391150" y="3522663"/>
              <a:ext cx="50800" cy="36513"/>
            </a:xfrm>
            <a:custGeom>
              <a:avLst/>
              <a:gdLst>
                <a:gd name="T0" fmla="*/ 32 w 32"/>
                <a:gd name="T1" fmla="*/ 17 h 23"/>
                <a:gd name="T2" fmla="*/ 32 w 32"/>
                <a:gd name="T3" fmla="*/ 23 h 23"/>
                <a:gd name="T4" fmla="*/ 9 w 32"/>
                <a:gd name="T5" fmla="*/ 15 h 23"/>
                <a:gd name="T6" fmla="*/ 7 w 32"/>
                <a:gd name="T7" fmla="*/ 23 h 23"/>
                <a:gd name="T8" fmla="*/ 0 w 32"/>
                <a:gd name="T9" fmla="*/ 21 h 23"/>
                <a:gd name="T10" fmla="*/ 9 w 32"/>
                <a:gd name="T11" fmla="*/ 0 h 23"/>
                <a:gd name="T12" fmla="*/ 13 w 32"/>
                <a:gd name="T13" fmla="*/ 2 h 23"/>
                <a:gd name="T14" fmla="*/ 11 w 32"/>
                <a:gd name="T15" fmla="*/ 8 h 23"/>
                <a:gd name="T16" fmla="*/ 32 w 32"/>
                <a:gd name="T1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3">
                  <a:moveTo>
                    <a:pt x="32" y="17"/>
                  </a:moveTo>
                  <a:lnTo>
                    <a:pt x="32" y="23"/>
                  </a:lnTo>
                  <a:lnTo>
                    <a:pt x="9" y="15"/>
                  </a:lnTo>
                  <a:lnTo>
                    <a:pt x="7" y="23"/>
                  </a:lnTo>
                  <a:lnTo>
                    <a:pt x="0" y="21"/>
                  </a:lnTo>
                  <a:lnTo>
                    <a:pt x="9" y="0"/>
                  </a:lnTo>
                  <a:lnTo>
                    <a:pt x="13" y="2"/>
                  </a:lnTo>
                  <a:lnTo>
                    <a:pt x="11" y="8"/>
                  </a:lnTo>
                  <a:lnTo>
                    <a:pt x="3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2" name="îṡḻîḑé">
              <a:extLst>
                <a:ext uri="{FF2B5EF4-FFF2-40B4-BE49-F238E27FC236}">
                  <a16:creationId xmlns:a16="http://schemas.microsoft.com/office/drawing/2014/main" id="{0012892A-5857-41A6-A124-C9CD3A7E058C}"/>
                </a:ext>
              </a:extLst>
            </p:cNvPr>
            <p:cNvSpPr/>
            <p:nvPr/>
          </p:nvSpPr>
          <p:spPr bwMode="auto">
            <a:xfrm>
              <a:off x="5368925" y="3579813"/>
              <a:ext cx="46038" cy="46038"/>
            </a:xfrm>
            <a:custGeom>
              <a:avLst/>
              <a:gdLst>
                <a:gd name="T0" fmla="*/ 0 w 14"/>
                <a:gd name="T1" fmla="*/ 6 h 14"/>
                <a:gd name="T2" fmla="*/ 1 w 14"/>
                <a:gd name="T3" fmla="*/ 3 h 14"/>
                <a:gd name="T4" fmla="*/ 4 w 14"/>
                <a:gd name="T5" fmla="*/ 1 h 14"/>
                <a:gd name="T6" fmla="*/ 8 w 14"/>
                <a:gd name="T7" fmla="*/ 1 h 14"/>
                <a:gd name="T8" fmla="*/ 6 w 14"/>
                <a:gd name="T9" fmla="*/ 4 h 14"/>
                <a:gd name="T10" fmla="*/ 5 w 14"/>
                <a:gd name="T11" fmla="*/ 3 h 14"/>
                <a:gd name="T12" fmla="*/ 3 w 14"/>
                <a:gd name="T13" fmla="*/ 5 h 14"/>
                <a:gd name="T14" fmla="*/ 3 w 14"/>
                <a:gd name="T15" fmla="*/ 6 h 14"/>
                <a:gd name="T16" fmla="*/ 3 w 14"/>
                <a:gd name="T17" fmla="*/ 7 h 14"/>
                <a:gd name="T18" fmla="*/ 4 w 14"/>
                <a:gd name="T19" fmla="*/ 7 h 14"/>
                <a:gd name="T20" fmla="*/ 6 w 14"/>
                <a:gd name="T21" fmla="*/ 6 h 14"/>
                <a:gd name="T22" fmla="*/ 9 w 14"/>
                <a:gd name="T23" fmla="*/ 4 h 14"/>
                <a:gd name="T24" fmla="*/ 11 w 14"/>
                <a:gd name="T25" fmla="*/ 3 h 14"/>
                <a:gd name="T26" fmla="*/ 13 w 14"/>
                <a:gd name="T27" fmla="*/ 4 h 14"/>
                <a:gd name="T28" fmla="*/ 14 w 14"/>
                <a:gd name="T29" fmla="*/ 6 h 14"/>
                <a:gd name="T30" fmla="*/ 14 w 14"/>
                <a:gd name="T31" fmla="*/ 8 h 14"/>
                <a:gd name="T32" fmla="*/ 13 w 14"/>
                <a:gd name="T33" fmla="*/ 11 h 14"/>
                <a:gd name="T34" fmla="*/ 10 w 14"/>
                <a:gd name="T35" fmla="*/ 14 h 14"/>
                <a:gd name="T36" fmla="*/ 6 w 14"/>
                <a:gd name="T37" fmla="*/ 13 h 14"/>
                <a:gd name="T38" fmla="*/ 7 w 14"/>
                <a:gd name="T39" fmla="*/ 11 h 14"/>
                <a:gd name="T40" fmla="*/ 10 w 14"/>
                <a:gd name="T41" fmla="*/ 11 h 14"/>
                <a:gd name="T42" fmla="*/ 11 w 14"/>
                <a:gd name="T43" fmla="*/ 10 h 14"/>
                <a:gd name="T44" fmla="*/ 12 w 14"/>
                <a:gd name="T45" fmla="*/ 8 h 14"/>
                <a:gd name="T46" fmla="*/ 11 w 14"/>
                <a:gd name="T47" fmla="*/ 6 h 14"/>
                <a:gd name="T48" fmla="*/ 10 w 14"/>
                <a:gd name="T49" fmla="*/ 6 h 14"/>
                <a:gd name="T50" fmla="*/ 9 w 14"/>
                <a:gd name="T51" fmla="*/ 7 h 14"/>
                <a:gd name="T52" fmla="*/ 7 w 14"/>
                <a:gd name="T53" fmla="*/ 8 h 14"/>
                <a:gd name="T54" fmla="*/ 5 w 14"/>
                <a:gd name="T55" fmla="*/ 10 h 14"/>
                <a:gd name="T56" fmla="*/ 2 w 14"/>
                <a:gd name="T57" fmla="*/ 9 h 14"/>
                <a:gd name="T58" fmla="*/ 0 w 14"/>
                <a:gd name="T59" fmla="*/ 8 h 14"/>
                <a:gd name="T60" fmla="*/ 0 w 14"/>
                <a:gd name="T6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cubicBezTo>
                    <a:pt x="0" y="5"/>
                    <a:pt x="1" y="4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0"/>
                    <a:pt x="7" y="1"/>
                    <a:pt x="8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2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4"/>
                    <a:pt x="13" y="4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4" y="9"/>
                    <a:pt x="14" y="10"/>
                    <a:pt x="13" y="11"/>
                  </a:cubicBezTo>
                  <a:cubicBezTo>
                    <a:pt x="12" y="12"/>
                    <a:pt x="11" y="13"/>
                    <a:pt x="10" y="14"/>
                  </a:cubicBezTo>
                  <a:cubicBezTo>
                    <a:pt x="9" y="14"/>
                    <a:pt x="7" y="14"/>
                    <a:pt x="6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0" y="11"/>
                    <a:pt x="11" y="10"/>
                    <a:pt x="11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6"/>
                    <a:pt x="10" y="6"/>
                    <a:pt x="9" y="7"/>
                  </a:cubicBezTo>
                  <a:cubicBezTo>
                    <a:pt x="9" y="7"/>
                    <a:pt x="8" y="7"/>
                    <a:pt x="7" y="8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3" name="íSḷiḑé">
              <a:extLst>
                <a:ext uri="{FF2B5EF4-FFF2-40B4-BE49-F238E27FC236}">
                  <a16:creationId xmlns:a16="http://schemas.microsoft.com/office/drawing/2014/main" id="{2DE70C1E-E4E2-4644-9DE7-77E13A03CD2A}"/>
                </a:ext>
              </a:extLst>
            </p:cNvPr>
            <p:cNvSpPr/>
            <p:nvPr/>
          </p:nvSpPr>
          <p:spPr bwMode="auto">
            <a:xfrm>
              <a:off x="5335588" y="3616326"/>
              <a:ext cx="60325" cy="52388"/>
            </a:xfrm>
            <a:custGeom>
              <a:avLst/>
              <a:gdLst>
                <a:gd name="T0" fmla="*/ 12 w 18"/>
                <a:gd name="T1" fmla="*/ 9 h 16"/>
                <a:gd name="T2" fmla="*/ 10 w 18"/>
                <a:gd name="T3" fmla="*/ 8 h 16"/>
                <a:gd name="T4" fmla="*/ 9 w 18"/>
                <a:gd name="T5" fmla="*/ 9 h 16"/>
                <a:gd name="T6" fmla="*/ 8 w 18"/>
                <a:gd name="T7" fmla="*/ 9 h 16"/>
                <a:gd name="T8" fmla="*/ 8 w 18"/>
                <a:gd name="T9" fmla="*/ 10 h 16"/>
                <a:gd name="T10" fmla="*/ 12 w 18"/>
                <a:gd name="T11" fmla="*/ 14 h 16"/>
                <a:gd name="T12" fmla="*/ 10 w 18"/>
                <a:gd name="T13" fmla="*/ 16 h 16"/>
                <a:gd name="T14" fmla="*/ 0 w 18"/>
                <a:gd name="T15" fmla="*/ 7 h 16"/>
                <a:gd name="T16" fmla="*/ 4 w 18"/>
                <a:gd name="T17" fmla="*/ 2 h 16"/>
                <a:gd name="T18" fmla="*/ 6 w 18"/>
                <a:gd name="T19" fmla="*/ 0 h 16"/>
                <a:gd name="T20" fmla="*/ 8 w 18"/>
                <a:gd name="T21" fmla="*/ 0 h 16"/>
                <a:gd name="T22" fmla="*/ 10 w 18"/>
                <a:gd name="T23" fmla="*/ 1 h 16"/>
                <a:gd name="T24" fmla="*/ 12 w 18"/>
                <a:gd name="T25" fmla="*/ 3 h 16"/>
                <a:gd name="T26" fmla="*/ 11 w 18"/>
                <a:gd name="T27" fmla="*/ 6 h 16"/>
                <a:gd name="T28" fmla="*/ 12 w 18"/>
                <a:gd name="T29" fmla="*/ 6 h 16"/>
                <a:gd name="T30" fmla="*/ 15 w 18"/>
                <a:gd name="T31" fmla="*/ 6 h 16"/>
                <a:gd name="T32" fmla="*/ 18 w 18"/>
                <a:gd name="T33" fmla="*/ 7 h 16"/>
                <a:gd name="T34" fmla="*/ 16 w 18"/>
                <a:gd name="T35" fmla="*/ 9 h 16"/>
                <a:gd name="T36" fmla="*/ 12 w 18"/>
                <a:gd name="T37" fmla="*/ 9 h 16"/>
                <a:gd name="T38" fmla="*/ 9 w 18"/>
                <a:gd name="T39" fmla="*/ 5 h 16"/>
                <a:gd name="T40" fmla="*/ 9 w 18"/>
                <a:gd name="T41" fmla="*/ 4 h 16"/>
                <a:gd name="T42" fmla="*/ 8 w 18"/>
                <a:gd name="T43" fmla="*/ 3 h 16"/>
                <a:gd name="T44" fmla="*/ 7 w 18"/>
                <a:gd name="T45" fmla="*/ 3 h 16"/>
                <a:gd name="T46" fmla="*/ 6 w 18"/>
                <a:gd name="T47" fmla="*/ 3 h 16"/>
                <a:gd name="T48" fmla="*/ 5 w 18"/>
                <a:gd name="T49" fmla="*/ 5 h 16"/>
                <a:gd name="T50" fmla="*/ 3 w 18"/>
                <a:gd name="T51" fmla="*/ 6 h 16"/>
                <a:gd name="T52" fmla="*/ 6 w 18"/>
                <a:gd name="T53" fmla="*/ 8 h 16"/>
                <a:gd name="T54" fmla="*/ 7 w 18"/>
                <a:gd name="T55" fmla="*/ 7 h 16"/>
                <a:gd name="T56" fmla="*/ 9 w 18"/>
                <a:gd name="T5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6">
                  <a:moveTo>
                    <a:pt x="12" y="9"/>
                  </a:moveTo>
                  <a:cubicBezTo>
                    <a:pt x="11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2" y="4"/>
                    <a:pt x="11" y="5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9" y="5"/>
                  </a:moveTo>
                  <a:cubicBezTo>
                    <a:pt x="9" y="5"/>
                    <a:pt x="9" y="4"/>
                    <a:pt x="9" y="4"/>
                  </a:cubicBezTo>
                  <a:cubicBezTo>
                    <a:pt x="9" y="4"/>
                    <a:pt x="9" y="4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4" name="iṩ1ïḋè">
              <a:extLst>
                <a:ext uri="{FF2B5EF4-FFF2-40B4-BE49-F238E27FC236}">
                  <a16:creationId xmlns:a16="http://schemas.microsoft.com/office/drawing/2014/main" id="{90DACB23-F37B-4F00-9918-F191B89D9236}"/>
                </a:ext>
              </a:extLst>
            </p:cNvPr>
            <p:cNvSpPr/>
            <p:nvPr/>
          </p:nvSpPr>
          <p:spPr bwMode="auto">
            <a:xfrm>
              <a:off x="5302250" y="3641726"/>
              <a:ext cx="57150" cy="57150"/>
            </a:xfrm>
            <a:custGeom>
              <a:avLst/>
              <a:gdLst>
                <a:gd name="T0" fmla="*/ 19 w 36"/>
                <a:gd name="T1" fmla="*/ 36 h 36"/>
                <a:gd name="T2" fmla="*/ 0 w 36"/>
                <a:gd name="T3" fmla="*/ 15 h 36"/>
                <a:gd name="T4" fmla="*/ 17 w 36"/>
                <a:gd name="T5" fmla="*/ 0 h 36"/>
                <a:gd name="T6" fmla="*/ 19 w 36"/>
                <a:gd name="T7" fmla="*/ 5 h 36"/>
                <a:gd name="T8" fmla="*/ 9 w 36"/>
                <a:gd name="T9" fmla="*/ 15 h 36"/>
                <a:gd name="T10" fmla="*/ 13 w 36"/>
                <a:gd name="T11" fmla="*/ 19 h 36"/>
                <a:gd name="T12" fmla="*/ 23 w 36"/>
                <a:gd name="T13" fmla="*/ 11 h 36"/>
                <a:gd name="T14" fmla="*/ 25 w 36"/>
                <a:gd name="T15" fmla="*/ 15 h 36"/>
                <a:gd name="T16" fmla="*/ 15 w 36"/>
                <a:gd name="T17" fmla="*/ 24 h 36"/>
                <a:gd name="T18" fmla="*/ 19 w 36"/>
                <a:gd name="T19" fmla="*/ 30 h 36"/>
                <a:gd name="T20" fmla="*/ 31 w 36"/>
                <a:gd name="T21" fmla="*/ 19 h 36"/>
                <a:gd name="T22" fmla="*/ 36 w 36"/>
                <a:gd name="T23" fmla="*/ 24 h 36"/>
                <a:gd name="T24" fmla="*/ 19 w 36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6">
                  <a:moveTo>
                    <a:pt x="19" y="36"/>
                  </a:moveTo>
                  <a:lnTo>
                    <a:pt x="0" y="15"/>
                  </a:lnTo>
                  <a:lnTo>
                    <a:pt x="17" y="0"/>
                  </a:lnTo>
                  <a:lnTo>
                    <a:pt x="19" y="5"/>
                  </a:lnTo>
                  <a:lnTo>
                    <a:pt x="9" y="15"/>
                  </a:lnTo>
                  <a:lnTo>
                    <a:pt x="13" y="19"/>
                  </a:lnTo>
                  <a:lnTo>
                    <a:pt x="23" y="11"/>
                  </a:lnTo>
                  <a:lnTo>
                    <a:pt x="25" y="15"/>
                  </a:lnTo>
                  <a:lnTo>
                    <a:pt x="15" y="24"/>
                  </a:lnTo>
                  <a:lnTo>
                    <a:pt x="19" y="30"/>
                  </a:lnTo>
                  <a:lnTo>
                    <a:pt x="31" y="19"/>
                  </a:lnTo>
                  <a:lnTo>
                    <a:pt x="36" y="24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5" name="i$ḻíḋê">
              <a:extLst>
                <a:ext uri="{FF2B5EF4-FFF2-40B4-BE49-F238E27FC236}">
                  <a16:creationId xmlns:a16="http://schemas.microsoft.com/office/drawing/2014/main" id="{B18C4D80-4AFD-408D-9DCA-F45FD0F9BCEA}"/>
                </a:ext>
              </a:extLst>
            </p:cNvPr>
            <p:cNvSpPr/>
            <p:nvPr/>
          </p:nvSpPr>
          <p:spPr bwMode="auto">
            <a:xfrm>
              <a:off x="5262563" y="3665538"/>
              <a:ext cx="46038" cy="53975"/>
            </a:xfrm>
            <a:custGeom>
              <a:avLst/>
              <a:gdLst>
                <a:gd name="T0" fmla="*/ 23 w 29"/>
                <a:gd name="T1" fmla="*/ 0 h 34"/>
                <a:gd name="T2" fmla="*/ 29 w 29"/>
                <a:gd name="T3" fmla="*/ 30 h 34"/>
                <a:gd name="T4" fmla="*/ 23 w 29"/>
                <a:gd name="T5" fmla="*/ 34 h 34"/>
                <a:gd name="T6" fmla="*/ 0 w 29"/>
                <a:gd name="T7" fmla="*/ 15 h 34"/>
                <a:gd name="T8" fmla="*/ 7 w 29"/>
                <a:gd name="T9" fmla="*/ 11 h 34"/>
                <a:gd name="T10" fmla="*/ 23 w 29"/>
                <a:gd name="T11" fmla="*/ 25 h 34"/>
                <a:gd name="T12" fmla="*/ 19 w 29"/>
                <a:gd name="T13" fmla="*/ 4 h 34"/>
                <a:gd name="T14" fmla="*/ 23 w 29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4">
                  <a:moveTo>
                    <a:pt x="23" y="0"/>
                  </a:moveTo>
                  <a:lnTo>
                    <a:pt x="29" y="30"/>
                  </a:lnTo>
                  <a:lnTo>
                    <a:pt x="23" y="34"/>
                  </a:lnTo>
                  <a:lnTo>
                    <a:pt x="0" y="15"/>
                  </a:lnTo>
                  <a:lnTo>
                    <a:pt x="7" y="11"/>
                  </a:lnTo>
                  <a:lnTo>
                    <a:pt x="23" y="25"/>
                  </a:lnTo>
                  <a:lnTo>
                    <a:pt x="19" y="4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6" name="íşḷíḑe">
              <a:extLst>
                <a:ext uri="{FF2B5EF4-FFF2-40B4-BE49-F238E27FC236}">
                  <a16:creationId xmlns:a16="http://schemas.microsoft.com/office/drawing/2014/main" id="{5CE9CF00-B12C-42E9-A5F6-E06EC30EDEE9}"/>
                </a:ext>
              </a:extLst>
            </p:cNvPr>
            <p:cNvSpPr/>
            <p:nvPr/>
          </p:nvSpPr>
          <p:spPr bwMode="auto">
            <a:xfrm>
              <a:off x="5249863" y="3689351"/>
              <a:ext cx="26988" cy="42863"/>
            </a:xfrm>
            <a:custGeom>
              <a:avLst/>
              <a:gdLst>
                <a:gd name="T0" fmla="*/ 17 w 17"/>
                <a:gd name="T1" fmla="*/ 25 h 27"/>
                <a:gd name="T2" fmla="*/ 12 w 17"/>
                <a:gd name="T3" fmla="*/ 27 h 27"/>
                <a:gd name="T4" fmla="*/ 0 w 17"/>
                <a:gd name="T5" fmla="*/ 2 h 27"/>
                <a:gd name="T6" fmla="*/ 6 w 17"/>
                <a:gd name="T7" fmla="*/ 0 h 27"/>
                <a:gd name="T8" fmla="*/ 17 w 1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25"/>
                  </a:moveTo>
                  <a:lnTo>
                    <a:pt x="12" y="27"/>
                  </a:lnTo>
                  <a:lnTo>
                    <a:pt x="0" y="2"/>
                  </a:lnTo>
                  <a:lnTo>
                    <a:pt x="6" y="0"/>
                  </a:lnTo>
                  <a:lnTo>
                    <a:pt x="1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7" name="îṡḷiḋe">
              <a:extLst>
                <a:ext uri="{FF2B5EF4-FFF2-40B4-BE49-F238E27FC236}">
                  <a16:creationId xmlns:a16="http://schemas.microsoft.com/office/drawing/2014/main" id="{798B8BD0-A94E-46F4-8B39-396182C3E4EC}"/>
                </a:ext>
              </a:extLst>
            </p:cNvPr>
            <p:cNvSpPr/>
            <p:nvPr/>
          </p:nvSpPr>
          <p:spPr bwMode="auto">
            <a:xfrm>
              <a:off x="5207000" y="3695701"/>
              <a:ext cx="46038" cy="53975"/>
            </a:xfrm>
            <a:custGeom>
              <a:avLst/>
              <a:gdLst>
                <a:gd name="T0" fmla="*/ 23 w 29"/>
                <a:gd name="T1" fmla="*/ 0 h 34"/>
                <a:gd name="T2" fmla="*/ 29 w 29"/>
                <a:gd name="T3" fmla="*/ 27 h 34"/>
                <a:gd name="T4" fmla="*/ 25 w 29"/>
                <a:gd name="T5" fmla="*/ 29 h 34"/>
                <a:gd name="T6" fmla="*/ 8 w 29"/>
                <a:gd name="T7" fmla="*/ 15 h 34"/>
                <a:gd name="T8" fmla="*/ 12 w 29"/>
                <a:gd name="T9" fmla="*/ 32 h 34"/>
                <a:gd name="T10" fmla="*/ 8 w 29"/>
                <a:gd name="T11" fmla="*/ 34 h 34"/>
                <a:gd name="T12" fmla="*/ 0 w 29"/>
                <a:gd name="T13" fmla="*/ 6 h 34"/>
                <a:gd name="T14" fmla="*/ 6 w 29"/>
                <a:gd name="T15" fmla="*/ 4 h 34"/>
                <a:gd name="T16" fmla="*/ 23 w 29"/>
                <a:gd name="T17" fmla="*/ 19 h 34"/>
                <a:gd name="T18" fmla="*/ 17 w 29"/>
                <a:gd name="T19" fmla="*/ 2 h 34"/>
                <a:gd name="T20" fmla="*/ 23 w 29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3" y="0"/>
                  </a:moveTo>
                  <a:lnTo>
                    <a:pt x="29" y="27"/>
                  </a:lnTo>
                  <a:lnTo>
                    <a:pt x="25" y="29"/>
                  </a:lnTo>
                  <a:lnTo>
                    <a:pt x="8" y="15"/>
                  </a:lnTo>
                  <a:lnTo>
                    <a:pt x="12" y="32"/>
                  </a:lnTo>
                  <a:lnTo>
                    <a:pt x="8" y="34"/>
                  </a:lnTo>
                  <a:lnTo>
                    <a:pt x="0" y="6"/>
                  </a:lnTo>
                  <a:lnTo>
                    <a:pt x="6" y="4"/>
                  </a:lnTo>
                  <a:lnTo>
                    <a:pt x="23" y="19"/>
                  </a:lnTo>
                  <a:lnTo>
                    <a:pt x="17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8" name="iSḷîḋè">
              <a:extLst>
                <a:ext uri="{FF2B5EF4-FFF2-40B4-BE49-F238E27FC236}">
                  <a16:creationId xmlns:a16="http://schemas.microsoft.com/office/drawing/2014/main" id="{9FF9393A-13FC-4938-BB45-2098D72FF0CE}"/>
                </a:ext>
              </a:extLst>
            </p:cNvPr>
            <p:cNvSpPr/>
            <p:nvPr/>
          </p:nvSpPr>
          <p:spPr bwMode="auto">
            <a:xfrm>
              <a:off x="5164138" y="3705226"/>
              <a:ext cx="36513" cy="50800"/>
            </a:xfrm>
            <a:custGeom>
              <a:avLst/>
              <a:gdLst>
                <a:gd name="T0" fmla="*/ 9 w 11"/>
                <a:gd name="T1" fmla="*/ 8 h 15"/>
                <a:gd name="T2" fmla="*/ 8 w 11"/>
                <a:gd name="T3" fmla="*/ 1 h 15"/>
                <a:gd name="T4" fmla="*/ 11 w 11"/>
                <a:gd name="T5" fmla="*/ 0 h 15"/>
                <a:gd name="T6" fmla="*/ 11 w 11"/>
                <a:gd name="T7" fmla="*/ 7 h 15"/>
                <a:gd name="T8" fmla="*/ 11 w 11"/>
                <a:gd name="T9" fmla="*/ 11 h 15"/>
                <a:gd name="T10" fmla="*/ 11 w 11"/>
                <a:gd name="T11" fmla="*/ 13 h 15"/>
                <a:gd name="T12" fmla="*/ 9 w 11"/>
                <a:gd name="T13" fmla="*/ 14 h 15"/>
                <a:gd name="T14" fmla="*/ 7 w 11"/>
                <a:gd name="T15" fmla="*/ 14 h 15"/>
                <a:gd name="T16" fmla="*/ 4 w 11"/>
                <a:gd name="T17" fmla="*/ 14 h 15"/>
                <a:gd name="T18" fmla="*/ 2 w 11"/>
                <a:gd name="T19" fmla="*/ 13 h 15"/>
                <a:gd name="T20" fmla="*/ 1 w 11"/>
                <a:gd name="T21" fmla="*/ 12 h 15"/>
                <a:gd name="T22" fmla="*/ 1 w 11"/>
                <a:gd name="T23" fmla="*/ 8 h 15"/>
                <a:gd name="T24" fmla="*/ 0 w 11"/>
                <a:gd name="T25" fmla="*/ 1 h 15"/>
                <a:gd name="T26" fmla="*/ 3 w 11"/>
                <a:gd name="T27" fmla="*/ 1 h 15"/>
                <a:gd name="T28" fmla="*/ 3 w 11"/>
                <a:gd name="T29" fmla="*/ 8 h 15"/>
                <a:gd name="T30" fmla="*/ 4 w 11"/>
                <a:gd name="T31" fmla="*/ 11 h 15"/>
                <a:gd name="T32" fmla="*/ 4 w 11"/>
                <a:gd name="T33" fmla="*/ 12 h 15"/>
                <a:gd name="T34" fmla="*/ 6 w 11"/>
                <a:gd name="T35" fmla="*/ 12 h 15"/>
                <a:gd name="T36" fmla="*/ 8 w 11"/>
                <a:gd name="T37" fmla="*/ 12 h 15"/>
                <a:gd name="T38" fmla="*/ 9 w 11"/>
                <a:gd name="T39" fmla="*/ 10 h 15"/>
                <a:gd name="T40" fmla="*/ 9 w 11"/>
                <a:gd name="T4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5">
                  <a:moveTo>
                    <a:pt x="9" y="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1" y="12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5" y="15"/>
                    <a:pt x="4" y="15"/>
                    <a:pt x="4" y="14"/>
                  </a:cubicBezTo>
                  <a:cubicBezTo>
                    <a:pt x="3" y="14"/>
                    <a:pt x="2" y="14"/>
                    <a:pt x="2" y="13"/>
                  </a:cubicBezTo>
                  <a:cubicBezTo>
                    <a:pt x="2" y="13"/>
                    <a:pt x="1" y="12"/>
                    <a:pt x="1" y="12"/>
                  </a:cubicBezTo>
                  <a:cubicBezTo>
                    <a:pt x="1" y="11"/>
                    <a:pt x="1" y="10"/>
                    <a:pt x="1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0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9" y="10"/>
                    <a:pt x="9" y="9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19" name="iŝlíḋê">
              <a:extLst>
                <a:ext uri="{FF2B5EF4-FFF2-40B4-BE49-F238E27FC236}">
                  <a16:creationId xmlns:a16="http://schemas.microsoft.com/office/drawing/2014/main" id="{A01B95C4-FB2B-4D89-B32D-65AD4F90933C}"/>
                </a:ext>
              </a:extLst>
            </p:cNvPr>
            <p:cNvSpPr/>
            <p:nvPr/>
          </p:nvSpPr>
          <p:spPr bwMode="auto">
            <a:xfrm>
              <a:off x="5091113" y="3705226"/>
              <a:ext cx="42863" cy="47625"/>
            </a:xfrm>
            <a:custGeom>
              <a:avLst/>
              <a:gdLst>
                <a:gd name="T0" fmla="*/ 9 w 13"/>
                <a:gd name="T1" fmla="*/ 11 h 14"/>
                <a:gd name="T2" fmla="*/ 10 w 13"/>
                <a:gd name="T3" fmla="*/ 9 h 14"/>
                <a:gd name="T4" fmla="*/ 7 w 13"/>
                <a:gd name="T5" fmla="*/ 9 h 14"/>
                <a:gd name="T6" fmla="*/ 7 w 13"/>
                <a:gd name="T7" fmla="*/ 6 h 14"/>
                <a:gd name="T8" fmla="*/ 13 w 13"/>
                <a:gd name="T9" fmla="*/ 7 h 14"/>
                <a:gd name="T10" fmla="*/ 12 w 13"/>
                <a:gd name="T11" fmla="*/ 13 h 14"/>
                <a:gd name="T12" fmla="*/ 9 w 13"/>
                <a:gd name="T13" fmla="*/ 14 h 14"/>
                <a:gd name="T14" fmla="*/ 6 w 13"/>
                <a:gd name="T15" fmla="*/ 14 h 14"/>
                <a:gd name="T16" fmla="*/ 2 w 13"/>
                <a:gd name="T17" fmla="*/ 12 h 14"/>
                <a:gd name="T18" fmla="*/ 0 w 13"/>
                <a:gd name="T19" fmla="*/ 9 h 14"/>
                <a:gd name="T20" fmla="*/ 0 w 13"/>
                <a:gd name="T21" fmla="*/ 6 h 14"/>
                <a:gd name="T22" fmla="*/ 2 w 13"/>
                <a:gd name="T23" fmla="*/ 2 h 14"/>
                <a:gd name="T24" fmla="*/ 5 w 13"/>
                <a:gd name="T25" fmla="*/ 0 h 14"/>
                <a:gd name="T26" fmla="*/ 8 w 13"/>
                <a:gd name="T27" fmla="*/ 0 h 14"/>
                <a:gd name="T28" fmla="*/ 12 w 13"/>
                <a:gd name="T29" fmla="*/ 2 h 14"/>
                <a:gd name="T30" fmla="*/ 13 w 13"/>
                <a:gd name="T31" fmla="*/ 5 h 14"/>
                <a:gd name="T32" fmla="*/ 10 w 13"/>
                <a:gd name="T33" fmla="*/ 5 h 14"/>
                <a:gd name="T34" fmla="*/ 9 w 13"/>
                <a:gd name="T35" fmla="*/ 3 h 14"/>
                <a:gd name="T36" fmla="*/ 8 w 13"/>
                <a:gd name="T37" fmla="*/ 2 h 14"/>
                <a:gd name="T38" fmla="*/ 5 w 13"/>
                <a:gd name="T39" fmla="*/ 3 h 14"/>
                <a:gd name="T40" fmla="*/ 3 w 13"/>
                <a:gd name="T41" fmla="*/ 6 h 14"/>
                <a:gd name="T42" fmla="*/ 4 w 13"/>
                <a:gd name="T43" fmla="*/ 10 h 14"/>
                <a:gd name="T44" fmla="*/ 6 w 13"/>
                <a:gd name="T45" fmla="*/ 11 h 14"/>
                <a:gd name="T46" fmla="*/ 8 w 13"/>
                <a:gd name="T47" fmla="*/ 11 h 14"/>
                <a:gd name="T48" fmla="*/ 9 w 13"/>
                <a:gd name="T4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4">
                  <a:moveTo>
                    <a:pt x="9" y="11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4"/>
                    <a:pt x="6" y="14"/>
                  </a:cubicBezTo>
                  <a:cubicBezTo>
                    <a:pt x="5" y="14"/>
                    <a:pt x="3" y="13"/>
                    <a:pt x="2" y="12"/>
                  </a:cubicBezTo>
                  <a:cubicBezTo>
                    <a:pt x="1" y="12"/>
                    <a:pt x="1" y="11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3" y="2"/>
                    <a:pt x="13" y="3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7" y="12"/>
                    <a:pt x="7" y="12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0" name="íṥḷïdé">
              <a:extLst>
                <a:ext uri="{FF2B5EF4-FFF2-40B4-BE49-F238E27FC236}">
                  <a16:creationId xmlns:a16="http://schemas.microsoft.com/office/drawing/2014/main" id="{881A45CF-71E4-4BB9-93C5-2FCCCD1172E5}"/>
                </a:ext>
              </a:extLst>
            </p:cNvPr>
            <p:cNvSpPr/>
            <p:nvPr/>
          </p:nvSpPr>
          <p:spPr bwMode="auto">
            <a:xfrm>
              <a:off x="5038725" y="3689351"/>
              <a:ext cx="49213" cy="52388"/>
            </a:xfrm>
            <a:custGeom>
              <a:avLst/>
              <a:gdLst>
                <a:gd name="T0" fmla="*/ 21 w 31"/>
                <a:gd name="T1" fmla="*/ 23 h 33"/>
                <a:gd name="T2" fmla="*/ 27 w 31"/>
                <a:gd name="T3" fmla="*/ 6 h 33"/>
                <a:gd name="T4" fmla="*/ 31 w 31"/>
                <a:gd name="T5" fmla="*/ 8 h 33"/>
                <a:gd name="T6" fmla="*/ 23 w 31"/>
                <a:gd name="T7" fmla="*/ 33 h 33"/>
                <a:gd name="T8" fmla="*/ 16 w 31"/>
                <a:gd name="T9" fmla="*/ 31 h 33"/>
                <a:gd name="T10" fmla="*/ 12 w 31"/>
                <a:gd name="T11" fmla="*/ 10 h 33"/>
                <a:gd name="T12" fmla="*/ 6 w 31"/>
                <a:gd name="T13" fmla="*/ 29 h 33"/>
                <a:gd name="T14" fmla="*/ 0 w 31"/>
                <a:gd name="T15" fmla="*/ 27 h 33"/>
                <a:gd name="T16" fmla="*/ 10 w 31"/>
                <a:gd name="T17" fmla="*/ 0 h 33"/>
                <a:gd name="T18" fmla="*/ 14 w 31"/>
                <a:gd name="T19" fmla="*/ 2 h 33"/>
                <a:gd name="T20" fmla="*/ 21 w 31"/>
                <a:gd name="T2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3">
                  <a:moveTo>
                    <a:pt x="21" y="23"/>
                  </a:moveTo>
                  <a:lnTo>
                    <a:pt x="27" y="6"/>
                  </a:lnTo>
                  <a:lnTo>
                    <a:pt x="31" y="8"/>
                  </a:lnTo>
                  <a:lnTo>
                    <a:pt x="23" y="33"/>
                  </a:lnTo>
                  <a:lnTo>
                    <a:pt x="16" y="31"/>
                  </a:lnTo>
                  <a:lnTo>
                    <a:pt x="12" y="10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1" name="î$1ïdé">
              <a:extLst>
                <a:ext uri="{FF2B5EF4-FFF2-40B4-BE49-F238E27FC236}">
                  <a16:creationId xmlns:a16="http://schemas.microsoft.com/office/drawing/2014/main" id="{2853C5A4-0F20-44BC-AA19-CB35A9EDE134}"/>
                </a:ext>
              </a:extLst>
            </p:cNvPr>
            <p:cNvSpPr/>
            <p:nvPr/>
          </p:nvSpPr>
          <p:spPr bwMode="auto">
            <a:xfrm>
              <a:off x="4995863" y="3671888"/>
              <a:ext cx="46038" cy="47625"/>
            </a:xfrm>
            <a:custGeom>
              <a:avLst/>
              <a:gdLst>
                <a:gd name="T0" fmla="*/ 6 w 14"/>
                <a:gd name="T1" fmla="*/ 3 h 14"/>
                <a:gd name="T2" fmla="*/ 4 w 14"/>
                <a:gd name="T3" fmla="*/ 5 h 14"/>
                <a:gd name="T4" fmla="*/ 3 w 14"/>
                <a:gd name="T5" fmla="*/ 9 h 14"/>
                <a:gd name="T6" fmla="*/ 5 w 14"/>
                <a:gd name="T7" fmla="*/ 11 h 14"/>
                <a:gd name="T8" fmla="*/ 7 w 14"/>
                <a:gd name="T9" fmla="*/ 11 h 14"/>
                <a:gd name="T10" fmla="*/ 10 w 14"/>
                <a:gd name="T11" fmla="*/ 9 h 14"/>
                <a:gd name="T12" fmla="*/ 11 w 14"/>
                <a:gd name="T13" fmla="*/ 6 h 14"/>
                <a:gd name="T14" fmla="*/ 9 w 14"/>
                <a:gd name="T15" fmla="*/ 3 h 14"/>
                <a:gd name="T16" fmla="*/ 6 w 14"/>
                <a:gd name="T17" fmla="*/ 3 h 14"/>
                <a:gd name="T18" fmla="*/ 8 w 14"/>
                <a:gd name="T19" fmla="*/ 14 h 14"/>
                <a:gd name="T20" fmla="*/ 3 w 14"/>
                <a:gd name="T21" fmla="*/ 13 h 14"/>
                <a:gd name="T22" fmla="*/ 0 w 14"/>
                <a:gd name="T23" fmla="*/ 9 h 14"/>
                <a:gd name="T24" fmla="*/ 1 w 14"/>
                <a:gd name="T25" fmla="*/ 4 h 14"/>
                <a:gd name="T26" fmla="*/ 4 w 14"/>
                <a:gd name="T27" fmla="*/ 1 h 14"/>
                <a:gd name="T28" fmla="*/ 6 w 14"/>
                <a:gd name="T29" fmla="*/ 0 h 14"/>
                <a:gd name="T30" fmla="*/ 8 w 14"/>
                <a:gd name="T31" fmla="*/ 0 h 14"/>
                <a:gd name="T32" fmla="*/ 11 w 14"/>
                <a:gd name="T33" fmla="*/ 1 h 14"/>
                <a:gd name="T34" fmla="*/ 14 w 14"/>
                <a:gd name="T35" fmla="*/ 5 h 14"/>
                <a:gd name="T36" fmla="*/ 13 w 14"/>
                <a:gd name="T37" fmla="*/ 11 h 14"/>
                <a:gd name="T38" fmla="*/ 8 w 14"/>
                <a:gd name="T3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4">
                  <a:moveTo>
                    <a:pt x="6" y="3"/>
                  </a:move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8" y="3"/>
                    <a:pt x="7" y="2"/>
                    <a:pt x="6" y="3"/>
                  </a:cubicBezTo>
                  <a:close/>
                  <a:moveTo>
                    <a:pt x="8" y="14"/>
                  </a:moveTo>
                  <a:cubicBezTo>
                    <a:pt x="7" y="14"/>
                    <a:pt x="5" y="14"/>
                    <a:pt x="3" y="13"/>
                  </a:cubicBezTo>
                  <a:cubicBezTo>
                    <a:pt x="2" y="12"/>
                    <a:pt x="1" y="11"/>
                    <a:pt x="0" y="9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2" y="2"/>
                    <a:pt x="13" y="4"/>
                    <a:pt x="14" y="5"/>
                  </a:cubicBezTo>
                  <a:cubicBezTo>
                    <a:pt x="14" y="7"/>
                    <a:pt x="14" y="9"/>
                    <a:pt x="13" y="11"/>
                  </a:cubicBezTo>
                  <a:cubicBezTo>
                    <a:pt x="11" y="12"/>
                    <a:pt x="1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2" name="ïşľîḑe">
              <a:extLst>
                <a:ext uri="{FF2B5EF4-FFF2-40B4-BE49-F238E27FC236}">
                  <a16:creationId xmlns:a16="http://schemas.microsoft.com/office/drawing/2014/main" id="{67134F12-6F97-422B-AF9E-F92E31A83D12}"/>
                </a:ext>
              </a:extLst>
            </p:cNvPr>
            <p:cNvSpPr/>
            <p:nvPr/>
          </p:nvSpPr>
          <p:spPr bwMode="auto">
            <a:xfrm>
              <a:off x="4948238" y="3638551"/>
              <a:ext cx="50800" cy="50800"/>
            </a:xfrm>
            <a:custGeom>
              <a:avLst/>
              <a:gdLst>
                <a:gd name="T0" fmla="*/ 9 w 15"/>
                <a:gd name="T1" fmla="*/ 3 h 15"/>
                <a:gd name="T2" fmla="*/ 3 w 15"/>
                <a:gd name="T3" fmla="*/ 10 h 15"/>
                <a:gd name="T4" fmla="*/ 5 w 15"/>
                <a:gd name="T5" fmla="*/ 11 h 15"/>
                <a:gd name="T6" fmla="*/ 6 w 15"/>
                <a:gd name="T7" fmla="*/ 12 h 15"/>
                <a:gd name="T8" fmla="*/ 7 w 15"/>
                <a:gd name="T9" fmla="*/ 13 h 15"/>
                <a:gd name="T10" fmla="*/ 9 w 15"/>
                <a:gd name="T11" fmla="*/ 12 h 15"/>
                <a:gd name="T12" fmla="*/ 11 w 15"/>
                <a:gd name="T13" fmla="*/ 10 h 15"/>
                <a:gd name="T14" fmla="*/ 12 w 15"/>
                <a:gd name="T15" fmla="*/ 8 h 15"/>
                <a:gd name="T16" fmla="*/ 12 w 15"/>
                <a:gd name="T17" fmla="*/ 7 h 15"/>
                <a:gd name="T18" fmla="*/ 12 w 15"/>
                <a:gd name="T19" fmla="*/ 6 h 15"/>
                <a:gd name="T20" fmla="*/ 10 w 15"/>
                <a:gd name="T21" fmla="*/ 4 h 15"/>
                <a:gd name="T22" fmla="*/ 9 w 15"/>
                <a:gd name="T23" fmla="*/ 3 h 15"/>
                <a:gd name="T24" fmla="*/ 11 w 15"/>
                <a:gd name="T25" fmla="*/ 14 h 15"/>
                <a:gd name="T26" fmla="*/ 8 w 15"/>
                <a:gd name="T27" fmla="*/ 15 h 15"/>
                <a:gd name="T28" fmla="*/ 6 w 15"/>
                <a:gd name="T29" fmla="*/ 15 h 15"/>
                <a:gd name="T30" fmla="*/ 4 w 15"/>
                <a:gd name="T31" fmla="*/ 13 h 15"/>
                <a:gd name="T32" fmla="*/ 0 w 15"/>
                <a:gd name="T33" fmla="*/ 10 h 15"/>
                <a:gd name="T34" fmla="*/ 9 w 15"/>
                <a:gd name="T35" fmla="*/ 0 h 15"/>
                <a:gd name="T36" fmla="*/ 12 w 15"/>
                <a:gd name="T37" fmla="*/ 3 h 15"/>
                <a:gd name="T38" fmla="*/ 14 w 15"/>
                <a:gd name="T39" fmla="*/ 5 h 15"/>
                <a:gd name="T40" fmla="*/ 15 w 15"/>
                <a:gd name="T41" fmla="*/ 7 h 15"/>
                <a:gd name="T42" fmla="*/ 14 w 15"/>
                <a:gd name="T43" fmla="*/ 10 h 15"/>
                <a:gd name="T44" fmla="*/ 13 w 15"/>
                <a:gd name="T45" fmla="*/ 12 h 15"/>
                <a:gd name="T46" fmla="*/ 11 w 15"/>
                <a:gd name="T4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5">
                  <a:moveTo>
                    <a:pt x="9" y="3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9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1" y="10"/>
                    <a:pt x="12" y="9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14"/>
                  </a:moveTo>
                  <a:cubicBezTo>
                    <a:pt x="10" y="15"/>
                    <a:pt x="9" y="15"/>
                    <a:pt x="8" y="15"/>
                  </a:cubicBezTo>
                  <a:cubicBezTo>
                    <a:pt x="7" y="15"/>
                    <a:pt x="7" y="15"/>
                    <a:pt x="6" y="15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0"/>
                    <a:pt x="14" y="11"/>
                    <a:pt x="13" y="12"/>
                  </a:cubicBezTo>
                  <a:cubicBezTo>
                    <a:pt x="12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3" name="ïšlïḑe">
              <a:extLst>
                <a:ext uri="{FF2B5EF4-FFF2-40B4-BE49-F238E27FC236}">
                  <a16:creationId xmlns:a16="http://schemas.microsoft.com/office/drawing/2014/main" id="{560842C4-0431-4358-BC82-C034D1CB87A1}"/>
                </a:ext>
              </a:extLst>
            </p:cNvPr>
            <p:cNvSpPr/>
            <p:nvPr/>
          </p:nvSpPr>
          <p:spPr bwMode="auto">
            <a:xfrm>
              <a:off x="4913313" y="3605213"/>
              <a:ext cx="58738" cy="57150"/>
            </a:xfrm>
            <a:custGeom>
              <a:avLst/>
              <a:gdLst>
                <a:gd name="T0" fmla="*/ 37 w 37"/>
                <a:gd name="T1" fmla="*/ 17 h 36"/>
                <a:gd name="T2" fmla="*/ 14 w 37"/>
                <a:gd name="T3" fmla="*/ 36 h 36"/>
                <a:gd name="T4" fmla="*/ 10 w 37"/>
                <a:gd name="T5" fmla="*/ 32 h 36"/>
                <a:gd name="T6" fmla="*/ 18 w 37"/>
                <a:gd name="T7" fmla="*/ 11 h 36"/>
                <a:gd name="T8" fmla="*/ 4 w 37"/>
                <a:gd name="T9" fmla="*/ 21 h 36"/>
                <a:gd name="T10" fmla="*/ 0 w 37"/>
                <a:gd name="T11" fmla="*/ 19 h 36"/>
                <a:gd name="T12" fmla="*/ 20 w 37"/>
                <a:gd name="T13" fmla="*/ 0 h 36"/>
                <a:gd name="T14" fmla="*/ 25 w 37"/>
                <a:gd name="T15" fmla="*/ 5 h 36"/>
                <a:gd name="T16" fmla="*/ 18 w 37"/>
                <a:gd name="T17" fmla="*/ 26 h 36"/>
                <a:gd name="T18" fmla="*/ 33 w 37"/>
                <a:gd name="T19" fmla="*/ 13 h 36"/>
                <a:gd name="T20" fmla="*/ 37 w 37"/>
                <a:gd name="T2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6">
                  <a:moveTo>
                    <a:pt x="37" y="17"/>
                  </a:moveTo>
                  <a:lnTo>
                    <a:pt x="14" y="36"/>
                  </a:lnTo>
                  <a:lnTo>
                    <a:pt x="10" y="32"/>
                  </a:lnTo>
                  <a:lnTo>
                    <a:pt x="18" y="11"/>
                  </a:lnTo>
                  <a:lnTo>
                    <a:pt x="4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18" y="26"/>
                  </a:lnTo>
                  <a:lnTo>
                    <a:pt x="33" y="13"/>
                  </a:lnTo>
                  <a:lnTo>
                    <a:pt x="3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4" name="îṣḻîḋé">
              <a:extLst>
                <a:ext uri="{FF2B5EF4-FFF2-40B4-BE49-F238E27FC236}">
                  <a16:creationId xmlns:a16="http://schemas.microsoft.com/office/drawing/2014/main" id="{8F1F238F-F6C8-4900-B3A4-435965F644A1}"/>
                </a:ext>
              </a:extLst>
            </p:cNvPr>
            <p:cNvSpPr/>
            <p:nvPr/>
          </p:nvSpPr>
          <p:spPr bwMode="auto">
            <a:xfrm>
              <a:off x="4883150" y="3579813"/>
              <a:ext cx="52388" cy="46038"/>
            </a:xfrm>
            <a:custGeom>
              <a:avLst/>
              <a:gdLst>
                <a:gd name="T0" fmla="*/ 0 w 33"/>
                <a:gd name="T1" fmla="*/ 4 h 29"/>
                <a:gd name="T2" fmla="*/ 31 w 33"/>
                <a:gd name="T3" fmla="*/ 0 h 29"/>
                <a:gd name="T4" fmla="*/ 33 w 33"/>
                <a:gd name="T5" fmla="*/ 4 h 29"/>
                <a:gd name="T6" fmla="*/ 14 w 33"/>
                <a:gd name="T7" fmla="*/ 29 h 29"/>
                <a:gd name="T8" fmla="*/ 10 w 33"/>
                <a:gd name="T9" fmla="*/ 23 h 29"/>
                <a:gd name="T10" fmla="*/ 16 w 33"/>
                <a:gd name="T11" fmla="*/ 16 h 29"/>
                <a:gd name="T12" fmla="*/ 10 w 33"/>
                <a:gd name="T13" fmla="*/ 8 h 29"/>
                <a:gd name="T14" fmla="*/ 4 w 33"/>
                <a:gd name="T15" fmla="*/ 8 h 29"/>
                <a:gd name="T16" fmla="*/ 0 w 33"/>
                <a:gd name="T17" fmla="*/ 4 h 29"/>
                <a:gd name="T18" fmla="*/ 0 w 33"/>
                <a:gd name="T19" fmla="*/ 4 h 29"/>
                <a:gd name="T20" fmla="*/ 19 w 33"/>
                <a:gd name="T21" fmla="*/ 14 h 29"/>
                <a:gd name="T22" fmla="*/ 27 w 33"/>
                <a:gd name="T23" fmla="*/ 4 h 29"/>
                <a:gd name="T24" fmla="*/ 14 w 33"/>
                <a:gd name="T25" fmla="*/ 6 h 29"/>
                <a:gd name="T26" fmla="*/ 19 w 33"/>
                <a:gd name="T27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0" y="4"/>
                  </a:moveTo>
                  <a:lnTo>
                    <a:pt x="31" y="0"/>
                  </a:lnTo>
                  <a:lnTo>
                    <a:pt x="33" y="4"/>
                  </a:lnTo>
                  <a:lnTo>
                    <a:pt x="14" y="29"/>
                  </a:lnTo>
                  <a:lnTo>
                    <a:pt x="10" y="23"/>
                  </a:lnTo>
                  <a:lnTo>
                    <a:pt x="16" y="16"/>
                  </a:lnTo>
                  <a:lnTo>
                    <a:pt x="10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14"/>
                  </a:moveTo>
                  <a:lnTo>
                    <a:pt x="27" y="4"/>
                  </a:lnTo>
                  <a:lnTo>
                    <a:pt x="14" y="6"/>
                  </a:lnTo>
                  <a:lnTo>
                    <a:pt x="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5" name="îSļïde">
              <a:extLst>
                <a:ext uri="{FF2B5EF4-FFF2-40B4-BE49-F238E27FC236}">
                  <a16:creationId xmlns:a16="http://schemas.microsoft.com/office/drawing/2014/main" id="{010E5CA5-24A9-467B-B71C-E677942D8E42}"/>
                </a:ext>
              </a:extLst>
            </p:cNvPr>
            <p:cNvSpPr/>
            <p:nvPr/>
          </p:nvSpPr>
          <p:spPr bwMode="auto">
            <a:xfrm>
              <a:off x="4865688" y="3525838"/>
              <a:ext cx="53975" cy="49213"/>
            </a:xfrm>
            <a:custGeom>
              <a:avLst/>
              <a:gdLst>
                <a:gd name="T0" fmla="*/ 15 w 34"/>
                <a:gd name="T1" fmla="*/ 10 h 31"/>
                <a:gd name="T2" fmla="*/ 2 w 34"/>
                <a:gd name="T3" fmla="*/ 15 h 31"/>
                <a:gd name="T4" fmla="*/ 0 w 34"/>
                <a:gd name="T5" fmla="*/ 8 h 31"/>
                <a:gd name="T6" fmla="*/ 27 w 34"/>
                <a:gd name="T7" fmla="*/ 0 h 31"/>
                <a:gd name="T8" fmla="*/ 30 w 34"/>
                <a:gd name="T9" fmla="*/ 4 h 31"/>
                <a:gd name="T10" fmla="*/ 19 w 34"/>
                <a:gd name="T11" fmla="*/ 8 h 31"/>
                <a:gd name="T12" fmla="*/ 21 w 34"/>
                <a:gd name="T13" fmla="*/ 19 h 31"/>
                <a:gd name="T14" fmla="*/ 34 w 34"/>
                <a:gd name="T15" fmla="*/ 15 h 31"/>
                <a:gd name="T16" fmla="*/ 34 w 34"/>
                <a:gd name="T17" fmla="*/ 21 h 31"/>
                <a:gd name="T18" fmla="*/ 9 w 34"/>
                <a:gd name="T19" fmla="*/ 31 h 31"/>
                <a:gd name="T20" fmla="*/ 7 w 34"/>
                <a:gd name="T21" fmla="*/ 25 h 31"/>
                <a:gd name="T22" fmla="*/ 17 w 34"/>
                <a:gd name="T23" fmla="*/ 21 h 31"/>
                <a:gd name="T24" fmla="*/ 15 w 34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1">
                  <a:moveTo>
                    <a:pt x="15" y="10"/>
                  </a:moveTo>
                  <a:lnTo>
                    <a:pt x="2" y="15"/>
                  </a:lnTo>
                  <a:lnTo>
                    <a:pt x="0" y="8"/>
                  </a:lnTo>
                  <a:lnTo>
                    <a:pt x="27" y="0"/>
                  </a:lnTo>
                  <a:lnTo>
                    <a:pt x="30" y="4"/>
                  </a:lnTo>
                  <a:lnTo>
                    <a:pt x="19" y="8"/>
                  </a:lnTo>
                  <a:lnTo>
                    <a:pt x="21" y="19"/>
                  </a:lnTo>
                  <a:lnTo>
                    <a:pt x="34" y="15"/>
                  </a:lnTo>
                  <a:lnTo>
                    <a:pt x="34" y="21"/>
                  </a:lnTo>
                  <a:lnTo>
                    <a:pt x="9" y="31"/>
                  </a:lnTo>
                  <a:lnTo>
                    <a:pt x="7" y="25"/>
                  </a:lnTo>
                  <a:lnTo>
                    <a:pt x="17" y="21"/>
                  </a:ln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6" name="íṧlíḓê">
              <a:extLst>
                <a:ext uri="{FF2B5EF4-FFF2-40B4-BE49-F238E27FC236}">
                  <a16:creationId xmlns:a16="http://schemas.microsoft.com/office/drawing/2014/main" id="{5C11F017-9ADE-4C21-87A5-C5AC9456DC7C}"/>
                </a:ext>
              </a:extLst>
            </p:cNvPr>
            <p:cNvSpPr/>
            <p:nvPr/>
          </p:nvSpPr>
          <p:spPr bwMode="auto">
            <a:xfrm>
              <a:off x="4856163" y="3486151"/>
              <a:ext cx="49213" cy="39688"/>
            </a:xfrm>
            <a:custGeom>
              <a:avLst/>
              <a:gdLst>
                <a:gd name="T0" fmla="*/ 4 w 15"/>
                <a:gd name="T1" fmla="*/ 1 h 12"/>
                <a:gd name="T2" fmla="*/ 5 w 15"/>
                <a:gd name="T3" fmla="*/ 3 h 12"/>
                <a:gd name="T4" fmla="*/ 3 w 15"/>
                <a:gd name="T5" fmla="*/ 4 h 12"/>
                <a:gd name="T6" fmla="*/ 3 w 15"/>
                <a:gd name="T7" fmla="*/ 6 h 12"/>
                <a:gd name="T8" fmla="*/ 4 w 15"/>
                <a:gd name="T9" fmla="*/ 8 h 12"/>
                <a:gd name="T10" fmla="*/ 5 w 15"/>
                <a:gd name="T11" fmla="*/ 9 h 12"/>
                <a:gd name="T12" fmla="*/ 6 w 15"/>
                <a:gd name="T13" fmla="*/ 8 h 12"/>
                <a:gd name="T14" fmla="*/ 6 w 15"/>
                <a:gd name="T15" fmla="*/ 7 h 12"/>
                <a:gd name="T16" fmla="*/ 6 w 15"/>
                <a:gd name="T17" fmla="*/ 5 h 12"/>
                <a:gd name="T18" fmla="*/ 7 w 15"/>
                <a:gd name="T19" fmla="*/ 2 h 12"/>
                <a:gd name="T20" fmla="*/ 10 w 15"/>
                <a:gd name="T21" fmla="*/ 0 h 12"/>
                <a:gd name="T22" fmla="*/ 12 w 15"/>
                <a:gd name="T23" fmla="*/ 0 h 12"/>
                <a:gd name="T24" fmla="*/ 13 w 15"/>
                <a:gd name="T25" fmla="*/ 2 h 12"/>
                <a:gd name="T26" fmla="*/ 14 w 15"/>
                <a:gd name="T27" fmla="*/ 4 h 12"/>
                <a:gd name="T28" fmla="*/ 14 w 15"/>
                <a:gd name="T29" fmla="*/ 8 h 12"/>
                <a:gd name="T30" fmla="*/ 11 w 15"/>
                <a:gd name="T31" fmla="*/ 10 h 12"/>
                <a:gd name="T32" fmla="*/ 11 w 15"/>
                <a:gd name="T33" fmla="*/ 7 h 12"/>
                <a:gd name="T34" fmla="*/ 12 w 15"/>
                <a:gd name="T35" fmla="*/ 6 h 12"/>
                <a:gd name="T36" fmla="*/ 12 w 15"/>
                <a:gd name="T37" fmla="*/ 5 h 12"/>
                <a:gd name="T38" fmla="*/ 11 w 15"/>
                <a:gd name="T39" fmla="*/ 3 h 12"/>
                <a:gd name="T40" fmla="*/ 10 w 15"/>
                <a:gd name="T41" fmla="*/ 3 h 12"/>
                <a:gd name="T42" fmla="*/ 10 w 15"/>
                <a:gd name="T43" fmla="*/ 3 h 12"/>
                <a:gd name="T44" fmla="*/ 9 w 15"/>
                <a:gd name="T45" fmla="*/ 6 h 12"/>
                <a:gd name="T46" fmla="*/ 9 w 15"/>
                <a:gd name="T47" fmla="*/ 9 h 12"/>
                <a:gd name="T48" fmla="*/ 8 w 15"/>
                <a:gd name="T49" fmla="*/ 10 h 12"/>
                <a:gd name="T50" fmla="*/ 6 w 15"/>
                <a:gd name="T51" fmla="*/ 11 h 12"/>
                <a:gd name="T52" fmla="*/ 3 w 15"/>
                <a:gd name="T53" fmla="*/ 11 h 12"/>
                <a:gd name="T54" fmla="*/ 1 w 15"/>
                <a:gd name="T55" fmla="*/ 10 h 12"/>
                <a:gd name="T56" fmla="*/ 0 w 15"/>
                <a:gd name="T57" fmla="*/ 7 h 12"/>
                <a:gd name="T58" fmla="*/ 1 w 15"/>
                <a:gd name="T59" fmla="*/ 3 h 12"/>
                <a:gd name="T60" fmla="*/ 4 w 15"/>
                <a:gd name="T6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" h="12">
                  <a:moveTo>
                    <a:pt x="4" y="1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5" y="6"/>
                    <a:pt x="14" y="7"/>
                    <a:pt x="14" y="8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11" y="3"/>
                    <a:pt x="11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4"/>
                    <a:pt x="9" y="6"/>
                  </a:cubicBezTo>
                  <a:cubicBezTo>
                    <a:pt x="9" y="7"/>
                    <a:pt x="9" y="8"/>
                    <a:pt x="9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7" name="i$ḻiḓè">
              <a:extLst>
                <a:ext uri="{FF2B5EF4-FFF2-40B4-BE49-F238E27FC236}">
                  <a16:creationId xmlns:a16="http://schemas.microsoft.com/office/drawing/2014/main" id="{2D042E89-EC1E-424E-B748-99E2D12A700D}"/>
                </a:ext>
              </a:extLst>
            </p:cNvPr>
            <p:cNvSpPr/>
            <p:nvPr/>
          </p:nvSpPr>
          <p:spPr bwMode="auto">
            <a:xfrm>
              <a:off x="4916488" y="3205163"/>
              <a:ext cx="474663" cy="477838"/>
            </a:xfrm>
            <a:custGeom>
              <a:avLst/>
              <a:gdLst>
                <a:gd name="T0" fmla="*/ 72 w 144"/>
                <a:gd name="T1" fmla="*/ 143 h 143"/>
                <a:gd name="T2" fmla="*/ 0 w 144"/>
                <a:gd name="T3" fmla="*/ 72 h 143"/>
                <a:gd name="T4" fmla="*/ 72 w 144"/>
                <a:gd name="T5" fmla="*/ 0 h 143"/>
                <a:gd name="T6" fmla="*/ 144 w 144"/>
                <a:gd name="T7" fmla="*/ 72 h 143"/>
                <a:gd name="T8" fmla="*/ 72 w 144"/>
                <a:gd name="T9" fmla="*/ 143 h 143"/>
                <a:gd name="T10" fmla="*/ 3 w 144"/>
                <a:gd name="T11" fmla="*/ 72 h 143"/>
                <a:gd name="T12" fmla="*/ 10 w 144"/>
                <a:gd name="T13" fmla="*/ 102 h 143"/>
                <a:gd name="T14" fmla="*/ 133 w 144"/>
                <a:gd name="T15" fmla="*/ 102 h 143"/>
                <a:gd name="T16" fmla="*/ 141 w 144"/>
                <a:gd name="T17" fmla="*/ 72 h 143"/>
                <a:gd name="T18" fmla="*/ 72 w 144"/>
                <a:gd name="T19" fmla="*/ 3 h 143"/>
                <a:gd name="T20" fmla="*/ 3 w 144"/>
                <a:gd name="T21" fmla="*/ 72 h 143"/>
                <a:gd name="T22" fmla="*/ 132 w 144"/>
                <a:gd name="T23" fmla="*/ 106 h 143"/>
                <a:gd name="T24" fmla="*/ 12 w 144"/>
                <a:gd name="T25" fmla="*/ 106 h 143"/>
                <a:gd name="T26" fmla="*/ 72 w 144"/>
                <a:gd name="T27" fmla="*/ 140 h 143"/>
                <a:gd name="T28" fmla="*/ 132 w 144"/>
                <a:gd name="T29" fmla="*/ 10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3">
                  <a:moveTo>
                    <a:pt x="72" y="143"/>
                  </a:moveTo>
                  <a:cubicBezTo>
                    <a:pt x="32" y="143"/>
                    <a:pt x="0" y="111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1" y="0"/>
                    <a:pt x="144" y="32"/>
                    <a:pt x="144" y="72"/>
                  </a:cubicBezTo>
                  <a:cubicBezTo>
                    <a:pt x="144" y="111"/>
                    <a:pt x="111" y="143"/>
                    <a:pt x="72" y="143"/>
                  </a:cubicBezTo>
                  <a:close/>
                  <a:moveTo>
                    <a:pt x="3" y="72"/>
                  </a:moveTo>
                  <a:cubicBezTo>
                    <a:pt x="3" y="83"/>
                    <a:pt x="6" y="93"/>
                    <a:pt x="10" y="102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8" y="93"/>
                    <a:pt x="141" y="83"/>
                    <a:pt x="141" y="72"/>
                  </a:cubicBezTo>
                  <a:cubicBezTo>
                    <a:pt x="141" y="34"/>
                    <a:pt x="110" y="3"/>
                    <a:pt x="72" y="3"/>
                  </a:cubicBezTo>
                  <a:cubicBezTo>
                    <a:pt x="34" y="3"/>
                    <a:pt x="3" y="34"/>
                    <a:pt x="3" y="72"/>
                  </a:cubicBezTo>
                  <a:close/>
                  <a:moveTo>
                    <a:pt x="132" y="106"/>
                  </a:moveTo>
                  <a:cubicBezTo>
                    <a:pt x="12" y="106"/>
                    <a:pt x="12" y="106"/>
                    <a:pt x="12" y="106"/>
                  </a:cubicBezTo>
                  <a:cubicBezTo>
                    <a:pt x="24" y="126"/>
                    <a:pt x="46" y="140"/>
                    <a:pt x="72" y="140"/>
                  </a:cubicBezTo>
                  <a:cubicBezTo>
                    <a:pt x="97" y="140"/>
                    <a:pt x="120" y="126"/>
                    <a:pt x="13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8" name="ïṡ1iḑè">
              <a:extLst>
                <a:ext uri="{FF2B5EF4-FFF2-40B4-BE49-F238E27FC236}">
                  <a16:creationId xmlns:a16="http://schemas.microsoft.com/office/drawing/2014/main" id="{A7045CC1-23C0-46E2-BC1D-E4A981B1441C}"/>
                </a:ext>
              </a:extLst>
            </p:cNvPr>
            <p:cNvSpPr/>
            <p:nvPr/>
          </p:nvSpPr>
          <p:spPr bwMode="auto">
            <a:xfrm>
              <a:off x="4948238" y="3235326"/>
              <a:ext cx="411163" cy="306388"/>
            </a:xfrm>
            <a:custGeom>
              <a:avLst/>
              <a:gdLst>
                <a:gd name="T0" fmla="*/ 114 w 124"/>
                <a:gd name="T1" fmla="*/ 68 h 92"/>
                <a:gd name="T2" fmla="*/ 103 w 124"/>
                <a:gd name="T3" fmla="*/ 62 h 92"/>
                <a:gd name="T4" fmla="*/ 95 w 124"/>
                <a:gd name="T5" fmla="*/ 68 h 92"/>
                <a:gd name="T6" fmla="*/ 83 w 124"/>
                <a:gd name="T7" fmla="*/ 62 h 92"/>
                <a:gd name="T8" fmla="*/ 70 w 124"/>
                <a:gd name="T9" fmla="*/ 81 h 92"/>
                <a:gd name="T10" fmla="*/ 104 w 124"/>
                <a:gd name="T11" fmla="*/ 76 h 92"/>
                <a:gd name="T12" fmla="*/ 124 w 124"/>
                <a:gd name="T13" fmla="*/ 83 h 92"/>
                <a:gd name="T14" fmla="*/ 81 w 124"/>
                <a:gd name="T15" fmla="*/ 84 h 92"/>
                <a:gd name="T16" fmla="*/ 43 w 124"/>
                <a:gd name="T17" fmla="*/ 84 h 92"/>
                <a:gd name="T18" fmla="*/ 0 w 124"/>
                <a:gd name="T19" fmla="*/ 83 h 92"/>
                <a:gd name="T20" fmla="*/ 19 w 124"/>
                <a:gd name="T21" fmla="*/ 76 h 92"/>
                <a:gd name="T22" fmla="*/ 54 w 124"/>
                <a:gd name="T23" fmla="*/ 81 h 92"/>
                <a:gd name="T24" fmla="*/ 53 w 124"/>
                <a:gd name="T25" fmla="*/ 62 h 92"/>
                <a:gd name="T26" fmla="*/ 44 w 124"/>
                <a:gd name="T27" fmla="*/ 55 h 92"/>
                <a:gd name="T28" fmla="*/ 30 w 124"/>
                <a:gd name="T29" fmla="*/ 66 h 92"/>
                <a:gd name="T30" fmla="*/ 24 w 124"/>
                <a:gd name="T31" fmla="*/ 55 h 92"/>
                <a:gd name="T32" fmla="*/ 10 w 124"/>
                <a:gd name="T33" fmla="*/ 66 h 92"/>
                <a:gd name="T34" fmla="*/ 4 w 124"/>
                <a:gd name="T35" fmla="*/ 56 h 92"/>
                <a:gd name="T36" fmla="*/ 20 w 124"/>
                <a:gd name="T37" fmla="*/ 47 h 92"/>
                <a:gd name="T38" fmla="*/ 45 w 124"/>
                <a:gd name="T39" fmla="*/ 35 h 92"/>
                <a:gd name="T40" fmla="*/ 79 w 124"/>
                <a:gd name="T41" fmla="*/ 35 h 92"/>
                <a:gd name="T42" fmla="*/ 107 w 124"/>
                <a:gd name="T43" fmla="*/ 53 h 92"/>
                <a:gd name="T44" fmla="*/ 120 w 124"/>
                <a:gd name="T45" fmla="*/ 62 h 92"/>
                <a:gd name="T46" fmla="*/ 47 w 124"/>
                <a:gd name="T47" fmla="*/ 47 h 92"/>
                <a:gd name="T48" fmla="*/ 60 w 124"/>
                <a:gd name="T49" fmla="*/ 37 h 92"/>
                <a:gd name="T50" fmla="*/ 65 w 124"/>
                <a:gd name="T51" fmla="*/ 48 h 92"/>
                <a:gd name="T52" fmla="*/ 66 w 124"/>
                <a:gd name="T53" fmla="*/ 55 h 92"/>
                <a:gd name="T54" fmla="*/ 62 w 124"/>
                <a:gd name="T55" fmla="*/ 17 h 92"/>
                <a:gd name="T56" fmla="*/ 90 w 124"/>
                <a:gd name="T57" fmla="*/ 35 h 92"/>
                <a:gd name="T58" fmla="*/ 88 w 124"/>
                <a:gd name="T59" fmla="*/ 54 h 92"/>
                <a:gd name="T60" fmla="*/ 90 w 124"/>
                <a:gd name="T61" fmla="*/ 35 h 92"/>
                <a:gd name="T62" fmla="*/ 29 w 124"/>
                <a:gd name="T63" fmla="*/ 47 h 92"/>
                <a:gd name="T64" fmla="*/ 41 w 124"/>
                <a:gd name="T65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" h="92">
                  <a:moveTo>
                    <a:pt x="112" y="62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3" y="83"/>
                    <a:pt x="81" y="77"/>
                  </a:cubicBezTo>
                  <a:cubicBezTo>
                    <a:pt x="81" y="77"/>
                    <a:pt x="92" y="88"/>
                    <a:pt x="104" y="76"/>
                  </a:cubicBezTo>
                  <a:cubicBezTo>
                    <a:pt x="104" y="76"/>
                    <a:pt x="112" y="85"/>
                    <a:pt x="122" y="77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4" y="83"/>
                    <a:pt x="115" y="90"/>
                    <a:pt x="104" y="84"/>
                  </a:cubicBezTo>
                  <a:cubicBezTo>
                    <a:pt x="104" y="84"/>
                    <a:pt x="92" y="92"/>
                    <a:pt x="81" y="84"/>
                  </a:cubicBezTo>
                  <a:cubicBezTo>
                    <a:pt x="81" y="84"/>
                    <a:pt x="70" y="92"/>
                    <a:pt x="62" y="84"/>
                  </a:cubicBezTo>
                  <a:cubicBezTo>
                    <a:pt x="62" y="84"/>
                    <a:pt x="56" y="92"/>
                    <a:pt x="43" y="84"/>
                  </a:cubicBezTo>
                  <a:cubicBezTo>
                    <a:pt x="43" y="84"/>
                    <a:pt x="33" y="92"/>
                    <a:pt x="19" y="83"/>
                  </a:cubicBezTo>
                  <a:cubicBezTo>
                    <a:pt x="19" y="83"/>
                    <a:pt x="10" y="90"/>
                    <a:pt x="0" y="83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11" y="85"/>
                    <a:pt x="19" y="76"/>
                  </a:cubicBezTo>
                  <a:cubicBezTo>
                    <a:pt x="19" y="76"/>
                    <a:pt x="30" y="88"/>
                    <a:pt x="43" y="77"/>
                  </a:cubicBezTo>
                  <a:cubicBezTo>
                    <a:pt x="43" y="77"/>
                    <a:pt x="50" y="82"/>
                    <a:pt x="54" y="8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2" y="62"/>
                    <a:pt x="112" y="62"/>
                    <a:pt x="112" y="62"/>
                  </a:cubicBezTo>
                  <a:close/>
                  <a:moveTo>
                    <a:pt x="47" y="47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47" y="47"/>
                    <a:pt x="47" y="47"/>
                    <a:pt x="47" y="47"/>
                  </a:cubicBezTo>
                  <a:close/>
                  <a:moveTo>
                    <a:pt x="90" y="35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90" y="35"/>
                    <a:pt x="90" y="35"/>
                    <a:pt x="90" y="35"/>
                  </a:cubicBezTo>
                  <a:close/>
                  <a:moveTo>
                    <a:pt x="34" y="35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1" y="42"/>
                    <a:pt x="41" y="42"/>
                    <a:pt x="41" y="42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9" name="îṩḻîḋè">
              <a:extLst>
                <a:ext uri="{FF2B5EF4-FFF2-40B4-BE49-F238E27FC236}">
                  <a16:creationId xmlns:a16="http://schemas.microsoft.com/office/drawing/2014/main" id="{6DA1AA69-6095-4E84-86F3-9E92FE097ED8}"/>
                </a:ext>
              </a:extLst>
            </p:cNvPr>
            <p:cNvSpPr/>
            <p:nvPr/>
          </p:nvSpPr>
          <p:spPr bwMode="auto">
            <a:xfrm>
              <a:off x="5375275" y="3316288"/>
              <a:ext cx="88900" cy="58738"/>
            </a:xfrm>
            <a:custGeom>
              <a:avLst/>
              <a:gdLst>
                <a:gd name="T0" fmla="*/ 2 w 27"/>
                <a:gd name="T1" fmla="*/ 7 h 18"/>
                <a:gd name="T2" fmla="*/ 4 w 27"/>
                <a:gd name="T3" fmla="*/ 12 h 18"/>
                <a:gd name="T4" fmla="*/ 6 w 27"/>
                <a:gd name="T5" fmla="*/ 10 h 18"/>
                <a:gd name="T6" fmla="*/ 5 w 27"/>
                <a:gd name="T7" fmla="*/ 8 h 18"/>
                <a:gd name="T8" fmla="*/ 2 w 27"/>
                <a:gd name="T9" fmla="*/ 7 h 18"/>
                <a:gd name="T10" fmla="*/ 4 w 27"/>
                <a:gd name="T11" fmla="*/ 13 h 18"/>
                <a:gd name="T12" fmla="*/ 1 w 27"/>
                <a:gd name="T13" fmla="*/ 10 h 18"/>
                <a:gd name="T14" fmla="*/ 3 w 27"/>
                <a:gd name="T15" fmla="*/ 2 h 18"/>
                <a:gd name="T16" fmla="*/ 9 w 27"/>
                <a:gd name="T17" fmla="*/ 11 h 18"/>
                <a:gd name="T18" fmla="*/ 9 w 27"/>
                <a:gd name="T19" fmla="*/ 8 h 18"/>
                <a:gd name="T20" fmla="*/ 10 w 27"/>
                <a:gd name="T21" fmla="*/ 6 h 18"/>
                <a:gd name="T22" fmla="*/ 12 w 27"/>
                <a:gd name="T23" fmla="*/ 6 h 18"/>
                <a:gd name="T24" fmla="*/ 10 w 27"/>
                <a:gd name="T25" fmla="*/ 5 h 18"/>
                <a:gd name="T26" fmla="*/ 10 w 27"/>
                <a:gd name="T27" fmla="*/ 3 h 18"/>
                <a:gd name="T28" fmla="*/ 12 w 27"/>
                <a:gd name="T29" fmla="*/ 3 h 18"/>
                <a:gd name="T30" fmla="*/ 20 w 27"/>
                <a:gd name="T31" fmla="*/ 7 h 18"/>
                <a:gd name="T32" fmla="*/ 21 w 27"/>
                <a:gd name="T33" fmla="*/ 7 h 18"/>
                <a:gd name="T34" fmla="*/ 21 w 27"/>
                <a:gd name="T35" fmla="*/ 5 h 18"/>
                <a:gd name="T36" fmla="*/ 18 w 27"/>
                <a:gd name="T37" fmla="*/ 3 h 18"/>
                <a:gd name="T38" fmla="*/ 17 w 27"/>
                <a:gd name="T39" fmla="*/ 1 h 18"/>
                <a:gd name="T40" fmla="*/ 19 w 27"/>
                <a:gd name="T41" fmla="*/ 0 h 18"/>
                <a:gd name="T42" fmla="*/ 20 w 27"/>
                <a:gd name="T43" fmla="*/ 1 h 18"/>
                <a:gd name="T44" fmla="*/ 19 w 27"/>
                <a:gd name="T45" fmla="*/ 2 h 18"/>
                <a:gd name="T46" fmla="*/ 22 w 27"/>
                <a:gd name="T47" fmla="*/ 5 h 18"/>
                <a:gd name="T48" fmla="*/ 23 w 27"/>
                <a:gd name="T49" fmla="*/ 5 h 18"/>
                <a:gd name="T50" fmla="*/ 24 w 27"/>
                <a:gd name="T51" fmla="*/ 7 h 18"/>
                <a:gd name="T52" fmla="*/ 26 w 27"/>
                <a:gd name="T53" fmla="*/ 8 h 18"/>
                <a:gd name="T54" fmla="*/ 27 w 27"/>
                <a:gd name="T55" fmla="*/ 9 h 18"/>
                <a:gd name="T56" fmla="*/ 27 w 27"/>
                <a:gd name="T57" fmla="*/ 11 h 18"/>
                <a:gd name="T58" fmla="*/ 21 w 27"/>
                <a:gd name="T59" fmla="*/ 9 h 18"/>
                <a:gd name="T60" fmla="*/ 19 w 27"/>
                <a:gd name="T61" fmla="*/ 8 h 18"/>
                <a:gd name="T62" fmla="*/ 17 w 27"/>
                <a:gd name="T63" fmla="*/ 8 h 18"/>
                <a:gd name="T64" fmla="*/ 14 w 27"/>
                <a:gd name="T65" fmla="*/ 6 h 18"/>
                <a:gd name="T66" fmla="*/ 15 w 27"/>
                <a:gd name="T67" fmla="*/ 9 h 18"/>
                <a:gd name="T68" fmla="*/ 11 w 27"/>
                <a:gd name="T69" fmla="*/ 8 h 18"/>
                <a:gd name="T70" fmla="*/ 9 w 27"/>
                <a:gd name="T71" fmla="*/ 12 h 18"/>
                <a:gd name="T72" fmla="*/ 9 w 27"/>
                <a:gd name="T73" fmla="*/ 15 h 18"/>
                <a:gd name="T74" fmla="*/ 7 w 27"/>
                <a:gd name="T75" fmla="*/ 16 h 18"/>
                <a:gd name="T76" fmla="*/ 7 w 27"/>
                <a:gd name="T77" fmla="*/ 15 h 18"/>
                <a:gd name="T78" fmla="*/ 7 w 27"/>
                <a:gd name="T79" fmla="*/ 13 h 18"/>
                <a:gd name="T80" fmla="*/ 6 w 27"/>
                <a:gd name="T81" fmla="*/ 13 h 18"/>
                <a:gd name="T82" fmla="*/ 4 w 27"/>
                <a:gd name="T83" fmla="*/ 13 h 18"/>
                <a:gd name="T84" fmla="*/ 25 w 27"/>
                <a:gd name="T85" fmla="*/ 9 h 18"/>
                <a:gd name="T86" fmla="*/ 24 w 27"/>
                <a:gd name="T87" fmla="*/ 8 h 18"/>
                <a:gd name="T88" fmla="*/ 23 w 27"/>
                <a:gd name="T89" fmla="*/ 8 h 18"/>
                <a:gd name="T90" fmla="*/ 25 w 27"/>
                <a:gd name="T9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" h="18">
                  <a:moveTo>
                    <a:pt x="2" y="7"/>
                  </a:moveTo>
                  <a:cubicBezTo>
                    <a:pt x="2" y="7"/>
                    <a:pt x="1" y="12"/>
                    <a:pt x="4" y="12"/>
                  </a:cubicBezTo>
                  <a:cubicBezTo>
                    <a:pt x="4" y="12"/>
                    <a:pt x="8" y="12"/>
                    <a:pt x="6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" y="5"/>
                    <a:pt x="2" y="7"/>
                  </a:cubicBezTo>
                  <a:close/>
                  <a:moveTo>
                    <a:pt x="4" y="13"/>
                  </a:moveTo>
                  <a:cubicBezTo>
                    <a:pt x="0" y="13"/>
                    <a:pt x="1" y="10"/>
                    <a:pt x="1" y="10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9" y="7"/>
                    <a:pt x="9" y="11"/>
                    <a:pt x="9" y="11"/>
                  </a:cubicBezTo>
                  <a:cubicBezTo>
                    <a:pt x="10" y="10"/>
                    <a:pt x="9" y="8"/>
                    <a:pt x="9" y="8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4"/>
                    <a:pt x="20" y="7"/>
                    <a:pt x="20" y="7"/>
                  </a:cubicBezTo>
                  <a:cubicBezTo>
                    <a:pt x="21" y="8"/>
                    <a:pt x="21" y="7"/>
                    <a:pt x="21" y="7"/>
                  </a:cubicBezTo>
                  <a:cubicBezTo>
                    <a:pt x="21" y="7"/>
                    <a:pt x="21" y="5"/>
                    <a:pt x="21" y="5"/>
                  </a:cubicBezTo>
                  <a:cubicBezTo>
                    <a:pt x="21" y="5"/>
                    <a:pt x="18" y="3"/>
                    <a:pt x="18" y="3"/>
                  </a:cubicBezTo>
                  <a:cubicBezTo>
                    <a:pt x="16" y="3"/>
                    <a:pt x="17" y="1"/>
                    <a:pt x="17" y="1"/>
                  </a:cubicBezTo>
                  <a:cubicBezTo>
                    <a:pt x="17" y="1"/>
                    <a:pt x="19" y="0"/>
                    <a:pt x="19" y="0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11"/>
                    <a:pt x="27" y="11"/>
                  </a:cubicBezTo>
                  <a:cubicBezTo>
                    <a:pt x="22" y="11"/>
                    <a:pt x="21" y="9"/>
                    <a:pt x="21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6" y="8"/>
                    <a:pt x="15" y="9"/>
                    <a:pt x="15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2"/>
                    <a:pt x="9" y="12"/>
                    <a:pt x="9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8"/>
                    <a:pt x="7" y="16"/>
                    <a:pt x="7" y="16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  <a:moveTo>
                    <a:pt x="25" y="9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5" y="9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0" name="îSḻîḍe">
              <a:extLst>
                <a:ext uri="{FF2B5EF4-FFF2-40B4-BE49-F238E27FC236}">
                  <a16:creationId xmlns:a16="http://schemas.microsoft.com/office/drawing/2014/main" id="{3D20E950-9CC3-4D14-9777-9DD898145D74}"/>
                </a:ext>
              </a:extLst>
            </p:cNvPr>
            <p:cNvSpPr/>
            <p:nvPr/>
          </p:nvSpPr>
          <p:spPr bwMode="auto">
            <a:xfrm>
              <a:off x="5249863" y="3201988"/>
              <a:ext cx="26988" cy="23813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2 h 7"/>
                <a:gd name="T4" fmla="*/ 6 w 8"/>
                <a:gd name="T5" fmla="*/ 2 h 7"/>
                <a:gd name="T6" fmla="*/ 6 w 8"/>
                <a:gd name="T7" fmla="*/ 6 h 7"/>
                <a:gd name="T8" fmla="*/ 2 w 8"/>
                <a:gd name="T9" fmla="*/ 7 h 7"/>
                <a:gd name="T10" fmla="*/ 2 w 8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6"/>
                    <a:pt x="5" y="2"/>
                    <a:pt x="5" y="2"/>
                  </a:cubicBezTo>
                  <a:cubicBezTo>
                    <a:pt x="5" y="0"/>
                    <a:pt x="6" y="2"/>
                    <a:pt x="6" y="2"/>
                  </a:cubicBezTo>
                  <a:cubicBezTo>
                    <a:pt x="8" y="4"/>
                    <a:pt x="6" y="6"/>
                    <a:pt x="6" y="6"/>
                  </a:cubicBezTo>
                  <a:cubicBezTo>
                    <a:pt x="5" y="6"/>
                    <a:pt x="2" y="7"/>
                    <a:pt x="2" y="7"/>
                  </a:cubicBezTo>
                  <a:cubicBezTo>
                    <a:pt x="0" y="7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1" name="iSḷíḍê">
              <a:extLst>
                <a:ext uri="{FF2B5EF4-FFF2-40B4-BE49-F238E27FC236}">
                  <a16:creationId xmlns:a16="http://schemas.microsoft.com/office/drawing/2014/main" id="{1B03CD78-0ABD-4965-8A66-657E29820FD8}"/>
                </a:ext>
              </a:extLst>
            </p:cNvPr>
            <p:cNvSpPr/>
            <p:nvPr/>
          </p:nvSpPr>
          <p:spPr bwMode="auto">
            <a:xfrm>
              <a:off x="5207000" y="3162301"/>
              <a:ext cx="85725" cy="39688"/>
            </a:xfrm>
            <a:custGeom>
              <a:avLst/>
              <a:gdLst>
                <a:gd name="T0" fmla="*/ 16 w 26"/>
                <a:gd name="T1" fmla="*/ 1 h 12"/>
                <a:gd name="T2" fmla="*/ 17 w 26"/>
                <a:gd name="T3" fmla="*/ 2 h 12"/>
                <a:gd name="T4" fmla="*/ 15 w 26"/>
                <a:gd name="T5" fmla="*/ 4 h 12"/>
                <a:gd name="T6" fmla="*/ 20 w 26"/>
                <a:gd name="T7" fmla="*/ 3 h 12"/>
                <a:gd name="T8" fmla="*/ 20 w 26"/>
                <a:gd name="T9" fmla="*/ 3 h 12"/>
                <a:gd name="T10" fmla="*/ 21 w 26"/>
                <a:gd name="T11" fmla="*/ 0 h 12"/>
                <a:gd name="T12" fmla="*/ 22 w 26"/>
                <a:gd name="T13" fmla="*/ 1 h 12"/>
                <a:gd name="T14" fmla="*/ 23 w 26"/>
                <a:gd name="T15" fmla="*/ 4 h 12"/>
                <a:gd name="T16" fmla="*/ 25 w 26"/>
                <a:gd name="T17" fmla="*/ 4 h 12"/>
                <a:gd name="T18" fmla="*/ 26 w 26"/>
                <a:gd name="T19" fmla="*/ 4 h 12"/>
                <a:gd name="T20" fmla="*/ 26 w 26"/>
                <a:gd name="T21" fmla="*/ 6 h 12"/>
                <a:gd name="T22" fmla="*/ 22 w 26"/>
                <a:gd name="T23" fmla="*/ 6 h 12"/>
                <a:gd name="T24" fmla="*/ 11 w 26"/>
                <a:gd name="T25" fmla="*/ 11 h 12"/>
                <a:gd name="T26" fmla="*/ 3 w 26"/>
                <a:gd name="T27" fmla="*/ 12 h 12"/>
                <a:gd name="T28" fmla="*/ 2 w 26"/>
                <a:gd name="T29" fmla="*/ 11 h 12"/>
                <a:gd name="T30" fmla="*/ 12 w 26"/>
                <a:gd name="T31" fmla="*/ 8 h 12"/>
                <a:gd name="T32" fmla="*/ 15 w 26"/>
                <a:gd name="T33" fmla="*/ 7 h 12"/>
                <a:gd name="T34" fmla="*/ 13 w 26"/>
                <a:gd name="T35" fmla="*/ 5 h 12"/>
                <a:gd name="T36" fmla="*/ 16 w 26"/>
                <a:gd name="T3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12">
                  <a:moveTo>
                    <a:pt x="16" y="1"/>
                  </a:move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5" y="2"/>
                    <a:pt x="15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4" y="6"/>
                    <a:pt x="22" y="6"/>
                  </a:cubicBezTo>
                  <a:cubicBezTo>
                    <a:pt x="22" y="6"/>
                    <a:pt x="21" y="8"/>
                    <a:pt x="11" y="11"/>
                  </a:cubicBezTo>
                  <a:cubicBezTo>
                    <a:pt x="11" y="11"/>
                    <a:pt x="4" y="12"/>
                    <a:pt x="3" y="12"/>
                  </a:cubicBezTo>
                  <a:cubicBezTo>
                    <a:pt x="3" y="12"/>
                    <a:pt x="0" y="11"/>
                    <a:pt x="2" y="11"/>
                  </a:cubicBezTo>
                  <a:cubicBezTo>
                    <a:pt x="2" y="11"/>
                    <a:pt x="8" y="11"/>
                    <a:pt x="12" y="8"/>
                  </a:cubicBezTo>
                  <a:cubicBezTo>
                    <a:pt x="12" y="8"/>
                    <a:pt x="15" y="7"/>
                    <a:pt x="15" y="7"/>
                  </a:cubicBezTo>
                  <a:cubicBezTo>
                    <a:pt x="15" y="7"/>
                    <a:pt x="13" y="6"/>
                    <a:pt x="13" y="5"/>
                  </a:cubicBezTo>
                  <a:cubicBezTo>
                    <a:pt x="13" y="5"/>
                    <a:pt x="14" y="2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2" name="ïṩ1íḓè">
              <a:extLst>
                <a:ext uri="{FF2B5EF4-FFF2-40B4-BE49-F238E27FC236}">
                  <a16:creationId xmlns:a16="http://schemas.microsoft.com/office/drawing/2014/main" id="{D2750CFE-A9A2-4E74-B875-BA94C45FDA61}"/>
                </a:ext>
              </a:extLst>
            </p:cNvPr>
            <p:cNvSpPr/>
            <p:nvPr/>
          </p:nvSpPr>
          <p:spPr bwMode="auto">
            <a:xfrm>
              <a:off x="5041900" y="3201988"/>
              <a:ext cx="15875" cy="14288"/>
            </a:xfrm>
            <a:custGeom>
              <a:avLst/>
              <a:gdLst>
                <a:gd name="T0" fmla="*/ 5 w 5"/>
                <a:gd name="T1" fmla="*/ 1 h 4"/>
                <a:gd name="T2" fmla="*/ 5 w 5"/>
                <a:gd name="T3" fmla="*/ 2 h 4"/>
                <a:gd name="T4" fmla="*/ 4 w 5"/>
                <a:gd name="T5" fmla="*/ 3 h 4"/>
                <a:gd name="T6" fmla="*/ 2 w 5"/>
                <a:gd name="T7" fmla="*/ 2 h 4"/>
                <a:gd name="T8" fmla="*/ 2 w 5"/>
                <a:gd name="T9" fmla="*/ 1 h 4"/>
                <a:gd name="T10" fmla="*/ 4 w 5"/>
                <a:gd name="T11" fmla="*/ 0 h 4"/>
                <a:gd name="T12" fmla="*/ 5 w 5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3" name="iṥḷîḑê">
              <a:extLst>
                <a:ext uri="{FF2B5EF4-FFF2-40B4-BE49-F238E27FC236}">
                  <a16:creationId xmlns:a16="http://schemas.microsoft.com/office/drawing/2014/main" id="{BCDB9BF2-B2E9-42D0-9097-B924B41E92FC}"/>
                </a:ext>
              </a:extLst>
            </p:cNvPr>
            <p:cNvSpPr/>
            <p:nvPr/>
          </p:nvSpPr>
          <p:spPr bwMode="auto">
            <a:xfrm>
              <a:off x="5011738" y="3146426"/>
              <a:ext cx="39688" cy="85725"/>
            </a:xfrm>
            <a:custGeom>
              <a:avLst/>
              <a:gdLst>
                <a:gd name="T0" fmla="*/ 4 w 12"/>
                <a:gd name="T1" fmla="*/ 19 h 26"/>
                <a:gd name="T2" fmla="*/ 4 w 12"/>
                <a:gd name="T3" fmla="*/ 14 h 26"/>
                <a:gd name="T4" fmla="*/ 1 w 12"/>
                <a:gd name="T5" fmla="*/ 13 h 26"/>
                <a:gd name="T6" fmla="*/ 2 w 12"/>
                <a:gd name="T7" fmla="*/ 12 h 26"/>
                <a:gd name="T8" fmla="*/ 3 w 12"/>
                <a:gd name="T9" fmla="*/ 10 h 26"/>
                <a:gd name="T10" fmla="*/ 3 w 12"/>
                <a:gd name="T11" fmla="*/ 2 h 26"/>
                <a:gd name="T12" fmla="*/ 4 w 12"/>
                <a:gd name="T13" fmla="*/ 1 h 26"/>
                <a:gd name="T14" fmla="*/ 4 w 12"/>
                <a:gd name="T15" fmla="*/ 2 h 26"/>
                <a:gd name="T16" fmla="*/ 5 w 12"/>
                <a:gd name="T17" fmla="*/ 6 h 26"/>
                <a:gd name="T18" fmla="*/ 6 w 12"/>
                <a:gd name="T19" fmla="*/ 3 h 26"/>
                <a:gd name="T20" fmla="*/ 7 w 12"/>
                <a:gd name="T21" fmla="*/ 2 h 26"/>
                <a:gd name="T22" fmla="*/ 8 w 12"/>
                <a:gd name="T23" fmla="*/ 2 h 26"/>
                <a:gd name="T24" fmla="*/ 8 w 12"/>
                <a:gd name="T25" fmla="*/ 6 h 26"/>
                <a:gd name="T26" fmla="*/ 6 w 12"/>
                <a:gd name="T27" fmla="*/ 9 h 26"/>
                <a:gd name="T28" fmla="*/ 6 w 12"/>
                <a:gd name="T29" fmla="*/ 10 h 26"/>
                <a:gd name="T30" fmla="*/ 8 w 12"/>
                <a:gd name="T31" fmla="*/ 11 h 26"/>
                <a:gd name="T32" fmla="*/ 8 w 12"/>
                <a:gd name="T33" fmla="*/ 11 h 26"/>
                <a:gd name="T34" fmla="*/ 8 w 12"/>
                <a:gd name="T35" fmla="*/ 12 h 26"/>
                <a:gd name="T36" fmla="*/ 9 w 12"/>
                <a:gd name="T37" fmla="*/ 13 h 26"/>
                <a:gd name="T38" fmla="*/ 9 w 12"/>
                <a:gd name="T39" fmla="*/ 17 h 26"/>
                <a:gd name="T40" fmla="*/ 11 w 12"/>
                <a:gd name="T41" fmla="*/ 21 h 26"/>
                <a:gd name="T42" fmla="*/ 12 w 12"/>
                <a:gd name="T43" fmla="*/ 24 h 26"/>
                <a:gd name="T44" fmla="*/ 8 w 12"/>
                <a:gd name="T45" fmla="*/ 23 h 26"/>
                <a:gd name="T46" fmla="*/ 8 w 12"/>
                <a:gd name="T47" fmla="*/ 25 h 26"/>
                <a:gd name="T48" fmla="*/ 7 w 12"/>
                <a:gd name="T49" fmla="*/ 26 h 26"/>
                <a:gd name="T50" fmla="*/ 6 w 12"/>
                <a:gd name="T51" fmla="*/ 24 h 26"/>
                <a:gd name="T52" fmla="*/ 6 w 12"/>
                <a:gd name="T53" fmla="*/ 23 h 26"/>
                <a:gd name="T54" fmla="*/ 8 w 12"/>
                <a:gd name="T55" fmla="*/ 21 h 26"/>
                <a:gd name="T56" fmla="*/ 7 w 12"/>
                <a:gd name="T57" fmla="*/ 18 h 26"/>
                <a:gd name="T58" fmla="*/ 7 w 12"/>
                <a:gd name="T59" fmla="*/ 18 h 26"/>
                <a:gd name="T60" fmla="*/ 6 w 12"/>
                <a:gd name="T61" fmla="*/ 20 h 26"/>
                <a:gd name="T62" fmla="*/ 4 w 12"/>
                <a:gd name="T63" fmla="*/ 20 h 26"/>
                <a:gd name="T64" fmla="*/ 4 w 12"/>
                <a:gd name="T65" fmla="*/ 19 h 26"/>
                <a:gd name="T66" fmla="*/ 6 w 12"/>
                <a:gd name="T67" fmla="*/ 16 h 26"/>
                <a:gd name="T68" fmla="*/ 6 w 12"/>
                <a:gd name="T69" fmla="*/ 15 h 26"/>
                <a:gd name="T70" fmla="*/ 5 w 12"/>
                <a:gd name="T71" fmla="*/ 11 h 26"/>
                <a:gd name="T72" fmla="*/ 5 w 12"/>
                <a:gd name="T73" fmla="*/ 14 h 26"/>
                <a:gd name="T74" fmla="*/ 5 w 12"/>
                <a:gd name="T75" fmla="*/ 18 h 26"/>
                <a:gd name="T76" fmla="*/ 6 w 12"/>
                <a:gd name="T77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" h="26">
                  <a:moveTo>
                    <a:pt x="4" y="19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2"/>
                    <a:pt x="2" y="1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6"/>
                    <a:pt x="5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4" y="26"/>
                    <a:pt x="6" y="24"/>
                    <a:pt x="6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1"/>
                    <a:pt x="8" y="21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5"/>
                  </a:cubicBezTo>
                  <a:cubicBezTo>
                    <a:pt x="6" y="15"/>
                    <a:pt x="6" y="12"/>
                    <a:pt x="5" y="11"/>
                  </a:cubicBezTo>
                  <a:cubicBezTo>
                    <a:pt x="5" y="11"/>
                    <a:pt x="4" y="12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4" name="íṥľidé">
              <a:extLst>
                <a:ext uri="{FF2B5EF4-FFF2-40B4-BE49-F238E27FC236}">
                  <a16:creationId xmlns:a16="http://schemas.microsoft.com/office/drawing/2014/main" id="{C39CFECA-A954-4CC9-958C-4352AE799D54}"/>
                </a:ext>
              </a:extLst>
            </p:cNvPr>
            <p:cNvSpPr/>
            <p:nvPr/>
          </p:nvSpPr>
          <p:spPr bwMode="auto">
            <a:xfrm>
              <a:off x="4905375" y="3313113"/>
              <a:ext cx="17463" cy="25400"/>
            </a:xfrm>
            <a:custGeom>
              <a:avLst/>
              <a:gdLst>
                <a:gd name="T0" fmla="*/ 4 w 5"/>
                <a:gd name="T1" fmla="*/ 1 h 8"/>
                <a:gd name="T2" fmla="*/ 4 w 5"/>
                <a:gd name="T3" fmla="*/ 2 h 8"/>
                <a:gd name="T4" fmla="*/ 3 w 5"/>
                <a:gd name="T5" fmla="*/ 6 h 8"/>
                <a:gd name="T6" fmla="*/ 2 w 5"/>
                <a:gd name="T7" fmla="*/ 7 h 8"/>
                <a:gd name="T8" fmla="*/ 1 w 5"/>
                <a:gd name="T9" fmla="*/ 2 h 8"/>
                <a:gd name="T10" fmla="*/ 1 w 5"/>
                <a:gd name="T11" fmla="*/ 0 h 8"/>
                <a:gd name="T12" fmla="*/ 4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1"/>
                  </a:moveTo>
                  <a:cubicBezTo>
                    <a:pt x="5" y="1"/>
                    <a:pt x="4" y="2"/>
                    <a:pt x="4" y="2"/>
                  </a:cubicBezTo>
                  <a:cubicBezTo>
                    <a:pt x="4" y="3"/>
                    <a:pt x="3" y="6"/>
                    <a:pt x="3" y="6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5"/>
                    <a:pt x="1" y="2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5" name="iṧľïḓé">
              <a:extLst>
                <a:ext uri="{FF2B5EF4-FFF2-40B4-BE49-F238E27FC236}">
                  <a16:creationId xmlns:a16="http://schemas.microsoft.com/office/drawing/2014/main" id="{0CFD269D-AEA5-4D38-9377-561772DC31BE}"/>
                </a:ext>
              </a:extLst>
            </p:cNvPr>
            <p:cNvSpPr/>
            <p:nvPr/>
          </p:nvSpPr>
          <p:spPr bwMode="auto">
            <a:xfrm>
              <a:off x="4865688" y="3305176"/>
              <a:ext cx="26988" cy="26988"/>
            </a:xfrm>
            <a:custGeom>
              <a:avLst/>
              <a:gdLst>
                <a:gd name="T0" fmla="*/ 7 w 8"/>
                <a:gd name="T1" fmla="*/ 5 h 8"/>
                <a:gd name="T2" fmla="*/ 8 w 8"/>
                <a:gd name="T3" fmla="*/ 8 h 8"/>
                <a:gd name="T4" fmla="*/ 7 w 8"/>
                <a:gd name="T5" fmla="*/ 8 h 8"/>
                <a:gd name="T6" fmla="*/ 6 w 8"/>
                <a:gd name="T7" fmla="*/ 6 h 8"/>
                <a:gd name="T8" fmla="*/ 3 w 8"/>
                <a:gd name="T9" fmla="*/ 2 h 8"/>
                <a:gd name="T10" fmla="*/ 1 w 8"/>
                <a:gd name="T11" fmla="*/ 0 h 8"/>
                <a:gd name="T12" fmla="*/ 1 w 8"/>
                <a:gd name="T13" fmla="*/ 0 h 8"/>
                <a:gd name="T14" fmla="*/ 4 w 8"/>
                <a:gd name="T15" fmla="*/ 0 h 8"/>
                <a:gd name="T16" fmla="*/ 7 w 8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5"/>
                  </a:moveTo>
                  <a:cubicBezTo>
                    <a:pt x="8" y="6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6" y="6"/>
                    <a:pt x="6" y="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1" y="1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6" name="iṥḷïdé">
              <a:extLst>
                <a:ext uri="{FF2B5EF4-FFF2-40B4-BE49-F238E27FC236}">
                  <a16:creationId xmlns:a16="http://schemas.microsoft.com/office/drawing/2014/main" id="{01504485-0DD5-4E7D-AA1A-F11F13157B92}"/>
                </a:ext>
              </a:extLst>
            </p:cNvPr>
            <p:cNvSpPr/>
            <p:nvPr/>
          </p:nvSpPr>
          <p:spPr bwMode="auto">
            <a:xfrm>
              <a:off x="4876800" y="3325813"/>
              <a:ext cx="25400" cy="53975"/>
            </a:xfrm>
            <a:custGeom>
              <a:avLst/>
              <a:gdLst>
                <a:gd name="T0" fmla="*/ 6 w 8"/>
                <a:gd name="T1" fmla="*/ 1 h 16"/>
                <a:gd name="T2" fmla="*/ 7 w 8"/>
                <a:gd name="T3" fmla="*/ 1 h 16"/>
                <a:gd name="T4" fmla="*/ 8 w 8"/>
                <a:gd name="T5" fmla="*/ 6 h 16"/>
                <a:gd name="T6" fmla="*/ 8 w 8"/>
                <a:gd name="T7" fmla="*/ 10 h 16"/>
                <a:gd name="T8" fmla="*/ 6 w 8"/>
                <a:gd name="T9" fmla="*/ 16 h 16"/>
                <a:gd name="T10" fmla="*/ 3 w 8"/>
                <a:gd name="T11" fmla="*/ 15 h 16"/>
                <a:gd name="T12" fmla="*/ 1 w 8"/>
                <a:gd name="T13" fmla="*/ 9 h 16"/>
                <a:gd name="T14" fmla="*/ 1 w 8"/>
                <a:gd name="T15" fmla="*/ 9 h 16"/>
                <a:gd name="T16" fmla="*/ 5 w 8"/>
                <a:gd name="T17" fmla="*/ 12 h 16"/>
                <a:gd name="T18" fmla="*/ 5 w 8"/>
                <a:gd name="T19" fmla="*/ 12 h 16"/>
                <a:gd name="T20" fmla="*/ 5 w 8"/>
                <a:gd name="T21" fmla="*/ 10 h 16"/>
                <a:gd name="T22" fmla="*/ 6 w 8"/>
                <a:gd name="T23" fmla="*/ 6 h 16"/>
                <a:gd name="T24" fmla="*/ 6 w 8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6">
                  <a:moveTo>
                    <a:pt x="6" y="1"/>
                  </a:moveTo>
                  <a:cubicBezTo>
                    <a:pt x="7" y="0"/>
                    <a:pt x="7" y="1"/>
                    <a:pt x="7" y="1"/>
                  </a:cubicBezTo>
                  <a:cubicBezTo>
                    <a:pt x="8" y="3"/>
                    <a:pt x="8" y="6"/>
                    <a:pt x="8" y="6"/>
                  </a:cubicBezTo>
                  <a:cubicBezTo>
                    <a:pt x="8" y="7"/>
                    <a:pt x="8" y="10"/>
                    <a:pt x="8" y="10"/>
                  </a:cubicBezTo>
                  <a:cubicBezTo>
                    <a:pt x="8" y="12"/>
                    <a:pt x="6" y="16"/>
                    <a:pt x="6" y="16"/>
                  </a:cubicBezTo>
                  <a:cubicBezTo>
                    <a:pt x="5" y="16"/>
                    <a:pt x="3" y="15"/>
                    <a:pt x="3" y="15"/>
                  </a:cubicBezTo>
                  <a:cubicBezTo>
                    <a:pt x="3" y="14"/>
                    <a:pt x="1" y="9"/>
                    <a:pt x="1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3" y="8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0"/>
                    <a:pt x="5" y="10"/>
                  </a:cubicBezTo>
                  <a:cubicBezTo>
                    <a:pt x="6" y="9"/>
                    <a:pt x="6" y="6"/>
                    <a:pt x="6" y="6"/>
                  </a:cubicBezTo>
                  <a:cubicBezTo>
                    <a:pt x="7" y="5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7" name="íṣḻíde">
              <a:extLst>
                <a:ext uri="{FF2B5EF4-FFF2-40B4-BE49-F238E27FC236}">
                  <a16:creationId xmlns:a16="http://schemas.microsoft.com/office/drawing/2014/main" id="{DD545B91-D539-4455-AFA2-514B82A4A908}"/>
                </a:ext>
              </a:extLst>
            </p:cNvPr>
            <p:cNvSpPr/>
            <p:nvPr/>
          </p:nvSpPr>
          <p:spPr bwMode="auto">
            <a:xfrm>
              <a:off x="5075238" y="3586163"/>
              <a:ext cx="15875" cy="46038"/>
            </a:xfrm>
            <a:custGeom>
              <a:avLst/>
              <a:gdLst>
                <a:gd name="T0" fmla="*/ 0 w 10"/>
                <a:gd name="T1" fmla="*/ 6 h 29"/>
                <a:gd name="T2" fmla="*/ 8 w 10"/>
                <a:gd name="T3" fmla="*/ 0 h 29"/>
                <a:gd name="T4" fmla="*/ 10 w 10"/>
                <a:gd name="T5" fmla="*/ 2 h 29"/>
                <a:gd name="T6" fmla="*/ 10 w 10"/>
                <a:gd name="T7" fmla="*/ 29 h 29"/>
                <a:gd name="T8" fmla="*/ 6 w 10"/>
                <a:gd name="T9" fmla="*/ 29 h 29"/>
                <a:gd name="T10" fmla="*/ 6 w 10"/>
                <a:gd name="T11" fmla="*/ 6 h 29"/>
                <a:gd name="T12" fmla="*/ 2 w 10"/>
                <a:gd name="T13" fmla="*/ 8 h 29"/>
                <a:gd name="T14" fmla="*/ 0 w 10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9">
                  <a:moveTo>
                    <a:pt x="0" y="6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8" name="íṡḷîḋé">
              <a:extLst>
                <a:ext uri="{FF2B5EF4-FFF2-40B4-BE49-F238E27FC236}">
                  <a16:creationId xmlns:a16="http://schemas.microsoft.com/office/drawing/2014/main" id="{8DD8EC9B-77D8-461C-907C-23CF5FFBAA0E}"/>
                </a:ext>
              </a:extLst>
            </p:cNvPr>
            <p:cNvSpPr/>
            <p:nvPr/>
          </p:nvSpPr>
          <p:spPr bwMode="auto">
            <a:xfrm>
              <a:off x="5210175" y="3586163"/>
              <a:ext cx="15875" cy="46038"/>
            </a:xfrm>
            <a:custGeom>
              <a:avLst/>
              <a:gdLst>
                <a:gd name="T0" fmla="*/ 6 w 10"/>
                <a:gd name="T1" fmla="*/ 6 h 29"/>
                <a:gd name="T2" fmla="*/ 2 w 10"/>
                <a:gd name="T3" fmla="*/ 8 h 29"/>
                <a:gd name="T4" fmla="*/ 0 w 10"/>
                <a:gd name="T5" fmla="*/ 6 h 29"/>
                <a:gd name="T6" fmla="*/ 6 w 10"/>
                <a:gd name="T7" fmla="*/ 0 h 29"/>
                <a:gd name="T8" fmla="*/ 10 w 10"/>
                <a:gd name="T9" fmla="*/ 2 h 29"/>
                <a:gd name="T10" fmla="*/ 10 w 10"/>
                <a:gd name="T11" fmla="*/ 29 h 29"/>
                <a:gd name="T12" fmla="*/ 6 w 10"/>
                <a:gd name="T13" fmla="*/ 29 h 29"/>
                <a:gd name="T14" fmla="*/ 6 w 10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9">
                  <a:moveTo>
                    <a:pt x="6" y="6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39" name="îşľidê">
              <a:extLst>
                <a:ext uri="{FF2B5EF4-FFF2-40B4-BE49-F238E27FC236}">
                  <a16:creationId xmlns:a16="http://schemas.microsoft.com/office/drawing/2014/main" id="{343EB443-A212-4BAD-8DBC-0B5E67B499B8}"/>
                </a:ext>
              </a:extLst>
            </p:cNvPr>
            <p:cNvSpPr/>
            <p:nvPr/>
          </p:nvSpPr>
          <p:spPr bwMode="auto">
            <a:xfrm>
              <a:off x="5114925" y="3586163"/>
              <a:ext cx="25400" cy="46038"/>
            </a:xfrm>
            <a:custGeom>
              <a:avLst/>
              <a:gdLst>
                <a:gd name="T0" fmla="*/ 4 w 8"/>
                <a:gd name="T1" fmla="*/ 2 h 14"/>
                <a:gd name="T2" fmla="*/ 3 w 8"/>
                <a:gd name="T3" fmla="*/ 2 h 14"/>
                <a:gd name="T4" fmla="*/ 3 w 8"/>
                <a:gd name="T5" fmla="*/ 3 h 14"/>
                <a:gd name="T6" fmla="*/ 2 w 8"/>
                <a:gd name="T7" fmla="*/ 3 h 14"/>
                <a:gd name="T8" fmla="*/ 2 w 8"/>
                <a:gd name="T9" fmla="*/ 5 h 14"/>
                <a:gd name="T10" fmla="*/ 2 w 8"/>
                <a:gd name="T11" fmla="*/ 6 h 14"/>
                <a:gd name="T12" fmla="*/ 3 w 8"/>
                <a:gd name="T13" fmla="*/ 7 h 14"/>
                <a:gd name="T14" fmla="*/ 4 w 8"/>
                <a:gd name="T15" fmla="*/ 7 h 14"/>
                <a:gd name="T16" fmla="*/ 5 w 8"/>
                <a:gd name="T17" fmla="*/ 7 h 14"/>
                <a:gd name="T18" fmla="*/ 6 w 8"/>
                <a:gd name="T19" fmla="*/ 7 h 14"/>
                <a:gd name="T20" fmla="*/ 7 w 8"/>
                <a:gd name="T21" fmla="*/ 6 h 14"/>
                <a:gd name="T22" fmla="*/ 7 w 8"/>
                <a:gd name="T23" fmla="*/ 4 h 14"/>
                <a:gd name="T24" fmla="*/ 6 w 8"/>
                <a:gd name="T25" fmla="*/ 3 h 14"/>
                <a:gd name="T26" fmla="*/ 6 w 8"/>
                <a:gd name="T27" fmla="*/ 2 h 14"/>
                <a:gd name="T28" fmla="*/ 4 w 8"/>
                <a:gd name="T29" fmla="*/ 2 h 14"/>
                <a:gd name="T30" fmla="*/ 4 w 8"/>
                <a:gd name="T31" fmla="*/ 9 h 14"/>
                <a:gd name="T32" fmla="*/ 2 w 8"/>
                <a:gd name="T33" fmla="*/ 9 h 14"/>
                <a:gd name="T34" fmla="*/ 1 w 8"/>
                <a:gd name="T35" fmla="*/ 8 h 14"/>
                <a:gd name="T36" fmla="*/ 0 w 8"/>
                <a:gd name="T37" fmla="*/ 7 h 14"/>
                <a:gd name="T38" fmla="*/ 0 w 8"/>
                <a:gd name="T39" fmla="*/ 5 h 14"/>
                <a:gd name="T40" fmla="*/ 0 w 8"/>
                <a:gd name="T41" fmla="*/ 3 h 14"/>
                <a:gd name="T42" fmla="*/ 1 w 8"/>
                <a:gd name="T43" fmla="*/ 2 h 14"/>
                <a:gd name="T44" fmla="*/ 1 w 8"/>
                <a:gd name="T45" fmla="*/ 1 h 14"/>
                <a:gd name="T46" fmla="*/ 3 w 8"/>
                <a:gd name="T47" fmla="*/ 0 h 14"/>
                <a:gd name="T48" fmla="*/ 4 w 8"/>
                <a:gd name="T49" fmla="*/ 0 h 14"/>
                <a:gd name="T50" fmla="*/ 6 w 8"/>
                <a:gd name="T51" fmla="*/ 0 h 14"/>
                <a:gd name="T52" fmla="*/ 8 w 8"/>
                <a:gd name="T53" fmla="*/ 2 h 14"/>
                <a:gd name="T54" fmla="*/ 8 w 8"/>
                <a:gd name="T55" fmla="*/ 3 h 14"/>
                <a:gd name="T56" fmla="*/ 8 w 8"/>
                <a:gd name="T57" fmla="*/ 5 h 14"/>
                <a:gd name="T58" fmla="*/ 8 w 8"/>
                <a:gd name="T59" fmla="*/ 9 h 14"/>
                <a:gd name="T60" fmla="*/ 8 w 8"/>
                <a:gd name="T61" fmla="*/ 11 h 14"/>
                <a:gd name="T62" fmla="*/ 8 w 8"/>
                <a:gd name="T63" fmla="*/ 12 h 14"/>
                <a:gd name="T64" fmla="*/ 8 w 8"/>
                <a:gd name="T65" fmla="*/ 13 h 14"/>
                <a:gd name="T66" fmla="*/ 7 w 8"/>
                <a:gd name="T67" fmla="*/ 14 h 14"/>
                <a:gd name="T68" fmla="*/ 6 w 8"/>
                <a:gd name="T69" fmla="*/ 14 h 14"/>
                <a:gd name="T70" fmla="*/ 4 w 8"/>
                <a:gd name="T71" fmla="*/ 14 h 14"/>
                <a:gd name="T72" fmla="*/ 3 w 8"/>
                <a:gd name="T73" fmla="*/ 14 h 14"/>
                <a:gd name="T74" fmla="*/ 2 w 8"/>
                <a:gd name="T75" fmla="*/ 14 h 14"/>
                <a:gd name="T76" fmla="*/ 1 w 8"/>
                <a:gd name="T77" fmla="*/ 13 h 14"/>
                <a:gd name="T78" fmla="*/ 0 w 8"/>
                <a:gd name="T79" fmla="*/ 12 h 14"/>
                <a:gd name="T80" fmla="*/ 0 w 8"/>
                <a:gd name="T81" fmla="*/ 11 h 14"/>
                <a:gd name="T82" fmla="*/ 2 w 8"/>
                <a:gd name="T83" fmla="*/ 11 h 14"/>
                <a:gd name="T84" fmla="*/ 2 w 8"/>
                <a:gd name="T85" fmla="*/ 11 h 14"/>
                <a:gd name="T86" fmla="*/ 3 w 8"/>
                <a:gd name="T87" fmla="*/ 12 h 14"/>
                <a:gd name="T88" fmla="*/ 4 w 8"/>
                <a:gd name="T89" fmla="*/ 12 h 14"/>
                <a:gd name="T90" fmla="*/ 5 w 8"/>
                <a:gd name="T91" fmla="*/ 12 h 14"/>
                <a:gd name="T92" fmla="*/ 6 w 8"/>
                <a:gd name="T93" fmla="*/ 12 h 14"/>
                <a:gd name="T94" fmla="*/ 6 w 8"/>
                <a:gd name="T95" fmla="*/ 11 h 14"/>
                <a:gd name="T96" fmla="*/ 7 w 8"/>
                <a:gd name="T97" fmla="*/ 10 h 14"/>
                <a:gd name="T98" fmla="*/ 7 w 8"/>
                <a:gd name="T99" fmla="*/ 9 h 14"/>
                <a:gd name="T100" fmla="*/ 7 w 8"/>
                <a:gd name="T101" fmla="*/ 8 h 14"/>
                <a:gd name="T102" fmla="*/ 6 w 8"/>
                <a:gd name="T103" fmla="*/ 9 h 14"/>
                <a:gd name="T104" fmla="*/ 5 w 8"/>
                <a:gd name="T105" fmla="*/ 9 h 14"/>
                <a:gd name="T106" fmla="*/ 4 w 8"/>
                <a:gd name="T10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14">
                  <a:moveTo>
                    <a:pt x="4" y="2"/>
                  </a:move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lose/>
                  <a:moveTo>
                    <a:pt x="4" y="9"/>
                  </a:moveTo>
                  <a:cubicBezTo>
                    <a:pt x="4" y="9"/>
                    <a:pt x="3" y="9"/>
                    <a:pt x="2" y="9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1" y="7"/>
                    <a:pt x="1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1"/>
                    <a:pt x="7" y="11"/>
                    <a:pt x="7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0" name="îṧḻiḋé">
              <a:extLst>
                <a:ext uri="{FF2B5EF4-FFF2-40B4-BE49-F238E27FC236}">
                  <a16:creationId xmlns:a16="http://schemas.microsoft.com/office/drawing/2014/main" id="{A50F5934-CD3B-4D4F-9696-A30ADC0962C1}"/>
                </a:ext>
              </a:extLst>
            </p:cNvPr>
            <p:cNvSpPr/>
            <p:nvPr/>
          </p:nvSpPr>
          <p:spPr bwMode="auto">
            <a:xfrm>
              <a:off x="5164138" y="3586163"/>
              <a:ext cx="30163" cy="46038"/>
            </a:xfrm>
            <a:custGeom>
              <a:avLst/>
              <a:gdLst>
                <a:gd name="T0" fmla="*/ 1 w 9"/>
                <a:gd name="T1" fmla="*/ 13 h 14"/>
                <a:gd name="T2" fmla="*/ 0 w 9"/>
                <a:gd name="T3" fmla="*/ 12 h 14"/>
                <a:gd name="T4" fmla="*/ 0 w 9"/>
                <a:gd name="T5" fmla="*/ 10 h 14"/>
                <a:gd name="T6" fmla="*/ 0 w 9"/>
                <a:gd name="T7" fmla="*/ 8 h 14"/>
                <a:gd name="T8" fmla="*/ 0 w 9"/>
                <a:gd name="T9" fmla="*/ 6 h 14"/>
                <a:gd name="T10" fmla="*/ 0 w 9"/>
                <a:gd name="T11" fmla="*/ 4 h 14"/>
                <a:gd name="T12" fmla="*/ 0 w 9"/>
                <a:gd name="T13" fmla="*/ 3 h 14"/>
                <a:gd name="T14" fmla="*/ 1 w 9"/>
                <a:gd name="T15" fmla="*/ 1 h 14"/>
                <a:gd name="T16" fmla="*/ 2 w 9"/>
                <a:gd name="T17" fmla="*/ 0 h 14"/>
                <a:gd name="T18" fmla="*/ 4 w 9"/>
                <a:gd name="T19" fmla="*/ 0 h 14"/>
                <a:gd name="T20" fmla="*/ 6 w 9"/>
                <a:gd name="T21" fmla="*/ 0 h 14"/>
                <a:gd name="T22" fmla="*/ 7 w 9"/>
                <a:gd name="T23" fmla="*/ 1 h 14"/>
                <a:gd name="T24" fmla="*/ 8 w 9"/>
                <a:gd name="T25" fmla="*/ 2 h 14"/>
                <a:gd name="T26" fmla="*/ 9 w 9"/>
                <a:gd name="T27" fmla="*/ 4 h 14"/>
                <a:gd name="T28" fmla="*/ 9 w 9"/>
                <a:gd name="T29" fmla="*/ 6 h 14"/>
                <a:gd name="T30" fmla="*/ 9 w 9"/>
                <a:gd name="T31" fmla="*/ 8 h 14"/>
                <a:gd name="T32" fmla="*/ 9 w 9"/>
                <a:gd name="T33" fmla="*/ 9 h 14"/>
                <a:gd name="T34" fmla="*/ 9 w 9"/>
                <a:gd name="T35" fmla="*/ 11 h 14"/>
                <a:gd name="T36" fmla="*/ 8 w 9"/>
                <a:gd name="T37" fmla="*/ 12 h 14"/>
                <a:gd name="T38" fmla="*/ 7 w 9"/>
                <a:gd name="T39" fmla="*/ 13 h 14"/>
                <a:gd name="T40" fmla="*/ 6 w 9"/>
                <a:gd name="T41" fmla="*/ 14 h 14"/>
                <a:gd name="T42" fmla="*/ 4 w 9"/>
                <a:gd name="T43" fmla="*/ 14 h 14"/>
                <a:gd name="T44" fmla="*/ 3 w 9"/>
                <a:gd name="T45" fmla="*/ 14 h 14"/>
                <a:gd name="T46" fmla="*/ 1 w 9"/>
                <a:gd name="T47" fmla="*/ 13 h 14"/>
                <a:gd name="T48" fmla="*/ 7 w 9"/>
                <a:gd name="T49" fmla="*/ 7 h 14"/>
                <a:gd name="T50" fmla="*/ 7 w 9"/>
                <a:gd name="T51" fmla="*/ 5 h 14"/>
                <a:gd name="T52" fmla="*/ 6 w 9"/>
                <a:gd name="T53" fmla="*/ 3 h 14"/>
                <a:gd name="T54" fmla="*/ 5 w 9"/>
                <a:gd name="T55" fmla="*/ 2 h 14"/>
                <a:gd name="T56" fmla="*/ 4 w 9"/>
                <a:gd name="T57" fmla="*/ 2 h 14"/>
                <a:gd name="T58" fmla="*/ 3 w 9"/>
                <a:gd name="T59" fmla="*/ 2 h 14"/>
                <a:gd name="T60" fmla="*/ 2 w 9"/>
                <a:gd name="T61" fmla="*/ 3 h 14"/>
                <a:gd name="T62" fmla="*/ 2 w 9"/>
                <a:gd name="T63" fmla="*/ 5 h 14"/>
                <a:gd name="T64" fmla="*/ 1 w 9"/>
                <a:gd name="T65" fmla="*/ 6 h 14"/>
                <a:gd name="T66" fmla="*/ 1 w 9"/>
                <a:gd name="T67" fmla="*/ 7 h 14"/>
                <a:gd name="T68" fmla="*/ 2 w 9"/>
                <a:gd name="T69" fmla="*/ 10 h 14"/>
                <a:gd name="T70" fmla="*/ 2 w 9"/>
                <a:gd name="T71" fmla="*/ 11 h 14"/>
                <a:gd name="T72" fmla="*/ 3 w 9"/>
                <a:gd name="T73" fmla="*/ 12 h 14"/>
                <a:gd name="T74" fmla="*/ 4 w 9"/>
                <a:gd name="T75" fmla="*/ 12 h 14"/>
                <a:gd name="T76" fmla="*/ 5 w 9"/>
                <a:gd name="T77" fmla="*/ 12 h 14"/>
                <a:gd name="T78" fmla="*/ 6 w 9"/>
                <a:gd name="T79" fmla="*/ 11 h 14"/>
                <a:gd name="T80" fmla="*/ 7 w 9"/>
                <a:gd name="T81" fmla="*/ 10 h 14"/>
                <a:gd name="T82" fmla="*/ 7 w 9"/>
                <a:gd name="T83" fmla="*/ 8 h 14"/>
                <a:gd name="T84" fmla="*/ 7 w 9"/>
                <a:gd name="T8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" h="14">
                  <a:moveTo>
                    <a:pt x="1" y="13"/>
                  </a:moveTo>
                  <a:cubicBezTo>
                    <a:pt x="1" y="13"/>
                    <a:pt x="1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3"/>
                    <a:pt x="1" y="13"/>
                  </a:cubicBezTo>
                  <a:close/>
                  <a:moveTo>
                    <a:pt x="7" y="7"/>
                  </a:moveTo>
                  <a:cubicBezTo>
                    <a:pt x="7" y="6"/>
                    <a:pt x="7" y="5"/>
                    <a:pt x="7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cs typeface="+mn-ea"/>
                <a:sym typeface="+mn-lt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F0F61-3CC3-4355-B8ED-DEFEF8B11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6116D-CE5F-4888-8D51-6EEBF43B27D5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E418C-50C8-4FBB-B8E2-C708C6A94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6FACB-EA49-40D8-A7F8-66D19593E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879B-C656-49A3-9152-FB05D1AEEC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4" name="标题占位符 1">
            <a:extLst>
              <a:ext uri="{FF2B5EF4-FFF2-40B4-BE49-F238E27FC236}">
                <a16:creationId xmlns:a16="http://schemas.microsoft.com/office/drawing/2014/main" id="{70330FC1-3C99-45BB-9FE8-C48477E6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56B9E0F0-E697-46C8-BF12-E8AFAA7D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596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5" r:id="rId4"/>
    <p:sldLayoutId id="2147483650" r:id="rId5"/>
    <p:sldLayoutId id="2147483654" r:id="rId6"/>
    <p:sldLayoutId id="2147483665" r:id="rId7"/>
    <p:sldLayoutId id="2147483672" r:id="rId8"/>
    <p:sldLayoutId id="2147483666" r:id="rId9"/>
    <p:sldLayoutId id="2147483668" r:id="rId10"/>
    <p:sldLayoutId id="2147483667" r:id="rId11"/>
    <p:sldLayoutId id="2147483664" r:id="rId12"/>
    <p:sldLayoutId id="2147483669" r:id="rId13"/>
    <p:sldLayoutId id="2147483671" r:id="rId14"/>
    <p:sldLayoutId id="2147483670" r:id="rId15"/>
    <p:sldLayoutId id="2147483673" r:id="rId16"/>
    <p:sldLayoutId id="2147483674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42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1000">
              <a:schemeClr val="accent1">
                <a:lumMod val="45000"/>
                <a:lumOff val="55000"/>
              </a:schemeClr>
            </a:gs>
            <a:gs pos="53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B83348-152B-4156-B066-8349AD6D5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589" y="5644037"/>
            <a:ext cx="3000821" cy="2492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12280-3E70-430A-8EF6-EC494FF3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2" y="885726"/>
            <a:ext cx="10808105" cy="5303082"/>
          </a:xfrm>
          <a:prstGeom prst="roundRect">
            <a:avLst>
              <a:gd name="adj" fmla="val 8594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alpha val="61000"/>
                  <a:lumMod val="86000"/>
                  <a:lumOff val="14000"/>
                </a:schemeClr>
              </a:gs>
              <a:gs pos="74000">
                <a:schemeClr val="accent1">
                  <a:lumMod val="30000"/>
                  <a:lumOff val="70000"/>
                  <a:alpha val="5000"/>
                </a:schemeClr>
              </a:gs>
            </a:gsLst>
            <a:lin ang="5400000" scaled="1"/>
          </a:gra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58A10B-2C36-4975-B07A-E435D350C1EC}"/>
              </a:ext>
            </a:extLst>
          </p:cNvPr>
          <p:cNvSpPr/>
          <p:nvPr/>
        </p:nvSpPr>
        <p:spPr>
          <a:xfrm>
            <a:off x="0" y="-1"/>
            <a:ext cx="12192000" cy="3429001"/>
          </a:xfrm>
          <a:prstGeom prst="rect">
            <a:avLst/>
          </a:prstGeom>
          <a:gradFill flip="none" rotWithShape="1">
            <a:gsLst>
              <a:gs pos="4000">
                <a:schemeClr val="accent1"/>
              </a:gs>
              <a:gs pos="46000">
                <a:schemeClr val="accent1">
                  <a:lumMod val="45000"/>
                  <a:lumOff val="55000"/>
                </a:schemeClr>
              </a:gs>
              <a:gs pos="98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32643-7858-4990-8E62-875CDBB2B313}"/>
              </a:ext>
            </a:extLst>
          </p:cNvPr>
          <p:cNvSpPr/>
          <p:nvPr/>
        </p:nvSpPr>
        <p:spPr>
          <a:xfrm>
            <a:off x="946419" y="669192"/>
            <a:ext cx="10520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的手写体数字识别系统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47CBE2-28EF-44F3-B8CB-A153AEF83798}"/>
              </a:ext>
            </a:extLst>
          </p:cNvPr>
          <p:cNvSpPr/>
          <p:nvPr/>
        </p:nvSpPr>
        <p:spPr>
          <a:xfrm>
            <a:off x="8182858" y="1422111"/>
            <a:ext cx="31293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电子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r>
              <a:rPr lang="zh-CN" alt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郭世平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63052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FF4F265-5404-4134-9CE2-B095AECC0C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5" b="29415"/>
          <a:stretch>
            <a:fillRect/>
          </a:stretch>
        </p:blipFill>
        <p:spPr>
          <a:xfrm>
            <a:off x="674713" y="1047621"/>
            <a:ext cx="10858500" cy="3353186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71C24168-8954-4C49-B64D-227DB9D7F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518" y="5312404"/>
            <a:ext cx="2224968" cy="332399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电子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郭世平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C9E06-EC2C-44DA-AF86-FDCABB8D9978}"/>
              </a:ext>
            </a:extLst>
          </p:cNvPr>
          <p:cNvSpPr/>
          <p:nvPr/>
        </p:nvSpPr>
        <p:spPr>
          <a:xfrm>
            <a:off x="4772561" y="4394941"/>
            <a:ext cx="2646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Thanks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34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E0F8-43ED-4A23-AD1E-0120ED3E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12887"/>
            <a:ext cx="6155531" cy="6750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554E80-2505-418E-8B9A-E836335B0FF6}"/>
              </a:ext>
            </a:extLst>
          </p:cNvPr>
          <p:cNvSpPr/>
          <p:nvPr/>
        </p:nvSpPr>
        <p:spPr>
          <a:xfrm>
            <a:off x="7578215" y="4709159"/>
            <a:ext cx="3625493" cy="1815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C8DE1E-1D37-4B39-8B0B-7B7CFEC4B598}"/>
              </a:ext>
            </a:extLst>
          </p:cNvPr>
          <p:cNvSpPr/>
          <p:nvPr/>
        </p:nvSpPr>
        <p:spPr>
          <a:xfrm>
            <a:off x="4520645" y="4709159"/>
            <a:ext cx="1933788" cy="12285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A5AB90-4EF5-4840-87B4-7D6DA9B30EAA}"/>
              </a:ext>
            </a:extLst>
          </p:cNvPr>
          <p:cNvSpPr/>
          <p:nvPr/>
        </p:nvSpPr>
        <p:spPr>
          <a:xfrm>
            <a:off x="1451006" y="2565085"/>
            <a:ext cx="9752703" cy="5646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AHB Bus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C6C01B-1B9D-45AF-8F9E-1642E39A5ACF}"/>
              </a:ext>
            </a:extLst>
          </p:cNvPr>
          <p:cNvSpPr/>
          <p:nvPr/>
        </p:nvSpPr>
        <p:spPr>
          <a:xfrm>
            <a:off x="4546725" y="3583487"/>
            <a:ext cx="1723692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x40000000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x4fffffff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to APB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6BA35-B58A-42AC-8BE1-4834F0C0DB1C}"/>
              </a:ext>
            </a:extLst>
          </p:cNvPr>
          <p:cNvSpPr/>
          <p:nvPr/>
        </p:nvSpPr>
        <p:spPr>
          <a:xfrm>
            <a:off x="1451006" y="3574183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x00000000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x0000ffff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2EF68A-B17C-4656-8EED-DD1DF01C1B8B}"/>
              </a:ext>
            </a:extLst>
          </p:cNvPr>
          <p:cNvSpPr/>
          <p:nvPr/>
        </p:nvSpPr>
        <p:spPr>
          <a:xfrm>
            <a:off x="7639762" y="1215558"/>
            <a:ext cx="3510440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16E61C-CA65-4505-B5C0-D69B220B5941}"/>
              </a:ext>
            </a:extLst>
          </p:cNvPr>
          <p:cNvCxnSpPr/>
          <p:nvPr/>
        </p:nvCxnSpPr>
        <p:spPr>
          <a:xfrm>
            <a:off x="2277779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FBFD7B-1C6E-41CC-AAB7-3695EDED81B5}"/>
              </a:ext>
            </a:extLst>
          </p:cNvPr>
          <p:cNvCxnSpPr/>
          <p:nvPr/>
        </p:nvCxnSpPr>
        <p:spPr>
          <a:xfrm>
            <a:off x="944046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CAD472-5513-4CFD-965A-5D796B07C895}"/>
              </a:ext>
            </a:extLst>
          </p:cNvPr>
          <p:cNvCxnSpPr/>
          <p:nvPr/>
        </p:nvCxnSpPr>
        <p:spPr>
          <a:xfrm>
            <a:off x="409721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EDAA3D-D908-42E5-B946-A82BD9C235DA}"/>
              </a:ext>
            </a:extLst>
          </p:cNvPr>
          <p:cNvCxnSpPr/>
          <p:nvPr/>
        </p:nvCxnSpPr>
        <p:spPr>
          <a:xfrm>
            <a:off x="5865813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1B71280-595B-4B98-90BE-DCFB10BB0137}"/>
              </a:ext>
            </a:extLst>
          </p:cNvPr>
          <p:cNvSpPr/>
          <p:nvPr/>
        </p:nvSpPr>
        <p:spPr>
          <a:xfrm>
            <a:off x="2984150" y="3583487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x20000000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x2000ffff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DCFEE-FE29-475C-8E94-0386D9B854B3}"/>
              </a:ext>
            </a:extLst>
          </p:cNvPr>
          <p:cNvSpPr/>
          <p:nvPr/>
        </p:nvSpPr>
        <p:spPr>
          <a:xfrm>
            <a:off x="6345135" y="3567529"/>
            <a:ext cx="4858575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x50000000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x5fffffff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Bridge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1647F-FCAE-4BC6-9D40-4DC48C3FADD5}"/>
              </a:ext>
            </a:extLst>
          </p:cNvPr>
          <p:cNvSpPr/>
          <p:nvPr/>
        </p:nvSpPr>
        <p:spPr>
          <a:xfrm>
            <a:off x="6552262" y="4953162"/>
            <a:ext cx="908810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dirty="0"/>
              <a:t>GPIO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23FF97-E76E-42BC-AC99-B8ACA38C836D}"/>
              </a:ext>
            </a:extLst>
          </p:cNvPr>
          <p:cNvCxnSpPr/>
          <p:nvPr/>
        </p:nvCxnSpPr>
        <p:spPr>
          <a:xfrm>
            <a:off x="2277779" y="311828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0BE12D-936D-4C23-9C58-94CDBA7AFAC6}"/>
              </a:ext>
            </a:extLst>
          </p:cNvPr>
          <p:cNvCxnSpPr/>
          <p:nvPr/>
        </p:nvCxnSpPr>
        <p:spPr>
          <a:xfrm>
            <a:off x="3741353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126E27-6F9F-4D63-BB43-2CC82FB3D184}"/>
              </a:ext>
            </a:extLst>
          </p:cNvPr>
          <p:cNvCxnSpPr/>
          <p:nvPr/>
        </p:nvCxnSpPr>
        <p:spPr>
          <a:xfrm>
            <a:off x="5395271" y="3131852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7B944D-12D6-4246-A647-0DF064536452}"/>
              </a:ext>
            </a:extLst>
          </p:cNvPr>
          <p:cNvCxnSpPr/>
          <p:nvPr/>
        </p:nvCxnSpPr>
        <p:spPr>
          <a:xfrm>
            <a:off x="9186278" y="3103432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0953C5E-A4CF-4939-8BA7-D002C5D2773A}"/>
              </a:ext>
            </a:extLst>
          </p:cNvPr>
          <p:cNvSpPr/>
          <p:nvPr/>
        </p:nvSpPr>
        <p:spPr>
          <a:xfrm>
            <a:off x="4577503" y="4953191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UART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752A5E-7FC1-49B2-B320-0C9F95446871}"/>
              </a:ext>
            </a:extLst>
          </p:cNvPr>
          <p:cNvSpPr/>
          <p:nvPr/>
        </p:nvSpPr>
        <p:spPr>
          <a:xfrm>
            <a:off x="5566138" y="4962489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VGA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7B2500-BF74-45E3-9CDE-957BDCA71EE3}"/>
              </a:ext>
            </a:extLst>
          </p:cNvPr>
          <p:cNvSpPr/>
          <p:nvPr/>
        </p:nvSpPr>
        <p:spPr>
          <a:xfrm>
            <a:off x="7694613" y="4962489"/>
            <a:ext cx="833456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x01000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LCD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43BAF-7267-43EB-AB52-22C72897F0F0}"/>
              </a:ext>
            </a:extLst>
          </p:cNvPr>
          <p:cNvSpPr/>
          <p:nvPr/>
        </p:nvSpPr>
        <p:spPr>
          <a:xfrm>
            <a:off x="9934860" y="4957167"/>
            <a:ext cx="1191328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Camera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8E0878-DA6C-458C-B0F9-73D92F3E18A3}"/>
              </a:ext>
            </a:extLst>
          </p:cNvPr>
          <p:cNvSpPr/>
          <p:nvPr/>
        </p:nvSpPr>
        <p:spPr>
          <a:xfrm>
            <a:off x="8704644" y="4962489"/>
            <a:ext cx="1113085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xdffffff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SDRAM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51932-2B91-4A47-926B-F8D7AD5AFABD}"/>
              </a:ext>
            </a:extLst>
          </p:cNvPr>
          <p:cNvCxnSpPr/>
          <p:nvPr/>
        </p:nvCxnSpPr>
        <p:spPr>
          <a:xfrm>
            <a:off x="4948066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70FCBE-4104-43B5-88FA-043C534126C1}"/>
              </a:ext>
            </a:extLst>
          </p:cNvPr>
          <p:cNvCxnSpPr/>
          <p:nvPr/>
        </p:nvCxnSpPr>
        <p:spPr>
          <a:xfrm>
            <a:off x="6012964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D510AC-2FCF-4D25-AD88-984160C8CED0}"/>
              </a:ext>
            </a:extLst>
          </p:cNvPr>
          <p:cNvCxnSpPr/>
          <p:nvPr/>
        </p:nvCxnSpPr>
        <p:spPr>
          <a:xfrm>
            <a:off x="6994922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A4BFC9-3286-41B7-9489-03EC6C146978}"/>
              </a:ext>
            </a:extLst>
          </p:cNvPr>
          <p:cNvCxnSpPr/>
          <p:nvPr/>
        </p:nvCxnSpPr>
        <p:spPr>
          <a:xfrm>
            <a:off x="8102638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0351A5-3FF2-424A-BB5A-71895CA24F36}"/>
              </a:ext>
            </a:extLst>
          </p:cNvPr>
          <p:cNvCxnSpPr/>
          <p:nvPr/>
        </p:nvCxnSpPr>
        <p:spPr>
          <a:xfrm>
            <a:off x="9245137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B92C26-50A6-4D43-86B9-EFE35FD78586}"/>
              </a:ext>
            </a:extLst>
          </p:cNvPr>
          <p:cNvCxnSpPr/>
          <p:nvPr/>
        </p:nvCxnSpPr>
        <p:spPr>
          <a:xfrm>
            <a:off x="10515675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9DED11E-0422-4264-893F-F34B0DD54F99}"/>
              </a:ext>
            </a:extLst>
          </p:cNvPr>
          <p:cNvSpPr/>
          <p:nvPr/>
        </p:nvSpPr>
        <p:spPr>
          <a:xfrm>
            <a:off x="7643391" y="5918617"/>
            <a:ext cx="3509096" cy="4867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D60E74-F119-423B-B6E8-58276A4C945D}"/>
              </a:ext>
            </a:extLst>
          </p:cNvPr>
          <p:cNvCxnSpPr>
            <a:cxnSpLocks/>
          </p:cNvCxnSpPr>
          <p:nvPr/>
        </p:nvCxnSpPr>
        <p:spPr>
          <a:xfrm flipV="1">
            <a:off x="8118692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89F36D-BB49-496D-B46C-C1206735241B}"/>
              </a:ext>
            </a:extLst>
          </p:cNvPr>
          <p:cNvCxnSpPr>
            <a:cxnSpLocks/>
          </p:cNvCxnSpPr>
          <p:nvPr/>
        </p:nvCxnSpPr>
        <p:spPr>
          <a:xfrm flipV="1">
            <a:off x="9277239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85E81F-61BA-461D-A740-EDA9200CBE17}"/>
              </a:ext>
            </a:extLst>
          </p:cNvPr>
          <p:cNvCxnSpPr>
            <a:cxnSpLocks/>
          </p:cNvCxnSpPr>
          <p:nvPr/>
        </p:nvCxnSpPr>
        <p:spPr>
          <a:xfrm flipV="1">
            <a:off x="10554882" y="5583491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A75A2ED-FC6A-4F99-8826-ADE0F8A79FFE}"/>
              </a:ext>
            </a:extLst>
          </p:cNvPr>
          <p:cNvSpPr txBox="1"/>
          <p:nvPr/>
        </p:nvSpPr>
        <p:spPr>
          <a:xfrm>
            <a:off x="4489215" y="5505889"/>
            <a:ext cx="1876936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subsystem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CDE0FC-5E3A-4780-A6DA-3D69E933E95F}"/>
              </a:ext>
            </a:extLst>
          </p:cNvPr>
          <p:cNvSpPr/>
          <p:nvPr/>
        </p:nvSpPr>
        <p:spPr>
          <a:xfrm>
            <a:off x="3015189" y="4942558"/>
            <a:ext cx="1385693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DTCM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45E4C7-E64A-4E60-B59A-0204BD7B02D7}"/>
              </a:ext>
            </a:extLst>
          </p:cNvPr>
          <p:cNvSpPr/>
          <p:nvPr/>
        </p:nvSpPr>
        <p:spPr>
          <a:xfrm>
            <a:off x="1465360" y="4941825"/>
            <a:ext cx="1443202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ITCM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A9E0A7-A367-4B30-A60C-9FCD92FD72C7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718614" y="4493069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7EF94E7-E6DA-4151-B8D0-7DF946D0FCFE}"/>
              </a:ext>
            </a:extLst>
          </p:cNvPr>
          <p:cNvCxnSpPr>
            <a:cxnSpLocks/>
          </p:cNvCxnSpPr>
          <p:nvPr/>
        </p:nvCxnSpPr>
        <p:spPr>
          <a:xfrm>
            <a:off x="2258855" y="4487984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E3DFCA-2536-418F-BAD9-A38083ED1444}"/>
              </a:ext>
            </a:extLst>
          </p:cNvPr>
          <p:cNvSpPr txBox="1"/>
          <p:nvPr/>
        </p:nvSpPr>
        <p:spPr>
          <a:xfrm>
            <a:off x="2277779" y="2223452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525BC-F479-41CB-8CBA-31A839A0B2A1}"/>
              </a:ext>
            </a:extLst>
          </p:cNvPr>
          <p:cNvSpPr txBox="1"/>
          <p:nvPr/>
        </p:nvSpPr>
        <p:spPr>
          <a:xfrm>
            <a:off x="4074507" y="2235931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D653B-7DD8-49FE-84E4-9DF6EE308E97}"/>
              </a:ext>
            </a:extLst>
          </p:cNvPr>
          <p:cNvSpPr txBox="1"/>
          <p:nvPr/>
        </p:nvSpPr>
        <p:spPr>
          <a:xfrm>
            <a:off x="5865813" y="2227506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28154-BE19-4829-B032-6C685064C3C6}"/>
              </a:ext>
            </a:extLst>
          </p:cNvPr>
          <p:cNvSpPr txBox="1"/>
          <p:nvPr/>
        </p:nvSpPr>
        <p:spPr>
          <a:xfrm>
            <a:off x="9441173" y="2243355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18419-E472-4F7D-B9D9-C184E526ABBB}"/>
              </a:ext>
            </a:extLst>
          </p:cNvPr>
          <p:cNvSpPr txBox="1"/>
          <p:nvPr/>
        </p:nvSpPr>
        <p:spPr>
          <a:xfrm>
            <a:off x="2222006" y="3056769"/>
            <a:ext cx="613905" cy="431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FD96-E645-4A08-85CB-7B7B56F12942}"/>
              </a:ext>
            </a:extLst>
          </p:cNvPr>
          <p:cNvSpPr txBox="1"/>
          <p:nvPr/>
        </p:nvSpPr>
        <p:spPr>
          <a:xfrm>
            <a:off x="3668611" y="3071372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6881A-F0AA-476C-9518-CFFF5F87FDCB}"/>
              </a:ext>
            </a:extLst>
          </p:cNvPr>
          <p:cNvSpPr txBox="1"/>
          <p:nvPr/>
        </p:nvSpPr>
        <p:spPr>
          <a:xfrm>
            <a:off x="5331541" y="3083542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D6D43-7F30-4F7C-85D7-247B0E62EB14}"/>
              </a:ext>
            </a:extLst>
          </p:cNvPr>
          <p:cNvSpPr txBox="1"/>
          <p:nvPr/>
        </p:nvSpPr>
        <p:spPr>
          <a:xfrm>
            <a:off x="9108193" y="3045581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2FBA2E-0B10-4125-9619-6624775EB04B}"/>
              </a:ext>
            </a:extLst>
          </p:cNvPr>
          <p:cNvCxnSpPr>
            <a:cxnSpLocks/>
          </p:cNvCxnSpPr>
          <p:nvPr/>
        </p:nvCxnSpPr>
        <p:spPr>
          <a:xfrm>
            <a:off x="2268138" y="2571739"/>
            <a:ext cx="0" cy="5443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FC7B-B9C8-4C05-BEDA-35288EC2D0C1}"/>
              </a:ext>
            </a:extLst>
          </p:cNvPr>
          <p:cNvCxnSpPr>
            <a:cxnSpLocks/>
          </p:cNvCxnSpPr>
          <p:nvPr/>
        </p:nvCxnSpPr>
        <p:spPr>
          <a:xfrm flipH="1">
            <a:off x="2277780" y="2579934"/>
            <a:ext cx="1786290" cy="523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94E78B-8703-4A6D-9D8A-BED55C416F31}"/>
              </a:ext>
            </a:extLst>
          </p:cNvPr>
          <p:cNvCxnSpPr>
            <a:cxnSpLocks/>
          </p:cNvCxnSpPr>
          <p:nvPr/>
        </p:nvCxnSpPr>
        <p:spPr>
          <a:xfrm flipH="1">
            <a:off x="3718614" y="2559047"/>
            <a:ext cx="2147201" cy="55746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5DCE9-8CBF-4829-9466-8E352ABCFC4D}"/>
              </a:ext>
            </a:extLst>
          </p:cNvPr>
          <p:cNvCxnSpPr>
            <a:cxnSpLocks/>
          </p:cNvCxnSpPr>
          <p:nvPr/>
        </p:nvCxnSpPr>
        <p:spPr>
          <a:xfrm flipH="1">
            <a:off x="5391843" y="2571739"/>
            <a:ext cx="464228" cy="52089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91A631-4772-43FE-9C5B-B3A0C0F2B75B}"/>
              </a:ext>
            </a:extLst>
          </p:cNvPr>
          <p:cNvCxnSpPr>
            <a:cxnSpLocks/>
          </p:cNvCxnSpPr>
          <p:nvPr/>
        </p:nvCxnSpPr>
        <p:spPr>
          <a:xfrm>
            <a:off x="5862129" y="2566729"/>
            <a:ext cx="3321138" cy="5515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86E2BB-2C85-4395-9A2E-FDDABDA134A3}"/>
              </a:ext>
            </a:extLst>
          </p:cNvPr>
          <p:cNvCxnSpPr>
            <a:cxnSpLocks/>
          </p:cNvCxnSpPr>
          <p:nvPr/>
        </p:nvCxnSpPr>
        <p:spPr>
          <a:xfrm flipH="1">
            <a:off x="5381476" y="2558972"/>
            <a:ext cx="4058992" cy="549513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EBCBAC-ECBD-471E-BA7D-F2E3701472EC}"/>
              </a:ext>
            </a:extLst>
          </p:cNvPr>
          <p:cNvCxnSpPr>
            <a:cxnSpLocks/>
          </p:cNvCxnSpPr>
          <p:nvPr/>
        </p:nvCxnSpPr>
        <p:spPr>
          <a:xfrm flipH="1">
            <a:off x="9175798" y="2550558"/>
            <a:ext cx="270727" cy="5791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1377A-1E5B-4D83-AB47-C19F5B9931F8}"/>
              </a:ext>
            </a:extLst>
          </p:cNvPr>
          <p:cNvSpPr/>
          <p:nvPr/>
        </p:nvSpPr>
        <p:spPr>
          <a:xfrm>
            <a:off x="1451006" y="1222212"/>
            <a:ext cx="5402114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Cortex-M3 Integration</a:t>
            </a:r>
          </a:p>
        </p:txBody>
      </p:sp>
    </p:spTree>
    <p:extLst>
      <p:ext uri="{BB962C8B-B14F-4D97-AF65-F5344CB8AC3E}">
        <p14:creationId xmlns:p14="http://schemas.microsoft.com/office/powerpoint/2010/main" val="11697726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D98F-66DD-4379-BF62-420CDD3E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47" y="253853"/>
            <a:ext cx="6155531" cy="6750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microcontroller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90D0B-801D-4129-A2B6-177C7B2DE7E8}"/>
              </a:ext>
            </a:extLst>
          </p:cNvPr>
          <p:cNvSpPr/>
          <p:nvPr/>
        </p:nvSpPr>
        <p:spPr>
          <a:xfrm>
            <a:off x="7578215" y="4709159"/>
            <a:ext cx="3625493" cy="1815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87E23-6D84-4C3E-BBF5-844DE9CA6A9E}"/>
              </a:ext>
            </a:extLst>
          </p:cNvPr>
          <p:cNvSpPr/>
          <p:nvPr/>
        </p:nvSpPr>
        <p:spPr>
          <a:xfrm>
            <a:off x="4520646" y="4709159"/>
            <a:ext cx="1948139" cy="12285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EF3E08-2FE6-4C08-ADD1-370461614E36}"/>
              </a:ext>
            </a:extLst>
          </p:cNvPr>
          <p:cNvSpPr/>
          <p:nvPr/>
        </p:nvSpPr>
        <p:spPr>
          <a:xfrm>
            <a:off x="1451006" y="2565085"/>
            <a:ext cx="9752703" cy="5646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AHB Bus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EC071-BF0C-4AB6-9893-45C2599F5B25}"/>
              </a:ext>
            </a:extLst>
          </p:cNvPr>
          <p:cNvSpPr/>
          <p:nvPr/>
        </p:nvSpPr>
        <p:spPr>
          <a:xfrm>
            <a:off x="4546725" y="3583487"/>
            <a:ext cx="2022768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x40000000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x4fffffff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to APB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C167F-973E-4152-A519-C05A4317AE7B}"/>
              </a:ext>
            </a:extLst>
          </p:cNvPr>
          <p:cNvSpPr/>
          <p:nvPr/>
        </p:nvSpPr>
        <p:spPr>
          <a:xfrm>
            <a:off x="1451006" y="3574183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x00000000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x0000ffff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E96F2-4659-4A24-88C4-3C7091713412}"/>
              </a:ext>
            </a:extLst>
          </p:cNvPr>
          <p:cNvSpPr/>
          <p:nvPr/>
        </p:nvSpPr>
        <p:spPr>
          <a:xfrm>
            <a:off x="7639762" y="1215558"/>
            <a:ext cx="3510440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FF31B1-DA35-44AE-8A8B-EE8F61D91536}"/>
              </a:ext>
            </a:extLst>
          </p:cNvPr>
          <p:cNvCxnSpPr/>
          <p:nvPr/>
        </p:nvCxnSpPr>
        <p:spPr>
          <a:xfrm>
            <a:off x="2277779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D19E0E-F696-4F69-90BD-431A844C4050}"/>
              </a:ext>
            </a:extLst>
          </p:cNvPr>
          <p:cNvCxnSpPr/>
          <p:nvPr/>
        </p:nvCxnSpPr>
        <p:spPr>
          <a:xfrm>
            <a:off x="944046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48E8A0-C66A-41F7-9B1E-C3B6023EEA89}"/>
              </a:ext>
            </a:extLst>
          </p:cNvPr>
          <p:cNvCxnSpPr/>
          <p:nvPr/>
        </p:nvCxnSpPr>
        <p:spPr>
          <a:xfrm>
            <a:off x="409721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E52940-C0BC-4B18-95A6-53F6DC6330CF}"/>
              </a:ext>
            </a:extLst>
          </p:cNvPr>
          <p:cNvCxnSpPr/>
          <p:nvPr/>
        </p:nvCxnSpPr>
        <p:spPr>
          <a:xfrm>
            <a:off x="5865813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E592C-3A43-4A86-95A9-C6DE7F92AD38}"/>
              </a:ext>
            </a:extLst>
          </p:cNvPr>
          <p:cNvSpPr/>
          <p:nvPr/>
        </p:nvSpPr>
        <p:spPr>
          <a:xfrm>
            <a:off x="2984150" y="3583487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x20000000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x2000ffff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D3960F-F9DA-4330-A993-31499B938E0F}"/>
              </a:ext>
            </a:extLst>
          </p:cNvPr>
          <p:cNvSpPr/>
          <p:nvPr/>
        </p:nvSpPr>
        <p:spPr>
          <a:xfrm>
            <a:off x="6656439" y="3567529"/>
            <a:ext cx="4547272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x50000000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x5fffffff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Bridge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65C65-CF80-41D0-A47F-CA97331081B5}"/>
              </a:ext>
            </a:extLst>
          </p:cNvPr>
          <p:cNvSpPr/>
          <p:nvPr/>
        </p:nvSpPr>
        <p:spPr>
          <a:xfrm>
            <a:off x="6564651" y="4959359"/>
            <a:ext cx="908810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dirty="0"/>
              <a:t>GPIO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C9DD8-B559-4ED6-AF8E-CCA33EBD0E1C}"/>
              </a:ext>
            </a:extLst>
          </p:cNvPr>
          <p:cNvCxnSpPr/>
          <p:nvPr/>
        </p:nvCxnSpPr>
        <p:spPr>
          <a:xfrm>
            <a:off x="2277779" y="311828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E7412F-A3AA-4ADC-BE4B-309C173FF79C}"/>
              </a:ext>
            </a:extLst>
          </p:cNvPr>
          <p:cNvCxnSpPr/>
          <p:nvPr/>
        </p:nvCxnSpPr>
        <p:spPr>
          <a:xfrm>
            <a:off x="3741353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70B78D-3096-4B81-886A-6759CC5D394C}"/>
              </a:ext>
            </a:extLst>
          </p:cNvPr>
          <p:cNvCxnSpPr/>
          <p:nvPr/>
        </p:nvCxnSpPr>
        <p:spPr>
          <a:xfrm>
            <a:off x="5972830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D5E68-7509-4CEF-A4FE-8EFDFEA5C0A2}"/>
              </a:ext>
            </a:extLst>
          </p:cNvPr>
          <p:cNvCxnSpPr/>
          <p:nvPr/>
        </p:nvCxnSpPr>
        <p:spPr>
          <a:xfrm>
            <a:off x="9186278" y="3103432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62092-91B4-4641-9613-DCE0A464CE4B}"/>
              </a:ext>
            </a:extLst>
          </p:cNvPr>
          <p:cNvSpPr/>
          <p:nvPr/>
        </p:nvSpPr>
        <p:spPr>
          <a:xfrm>
            <a:off x="4576565" y="4951385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UART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9E2BAD-5D0A-42CA-878B-C85625826D72}"/>
              </a:ext>
            </a:extLst>
          </p:cNvPr>
          <p:cNvSpPr/>
          <p:nvPr/>
        </p:nvSpPr>
        <p:spPr>
          <a:xfrm>
            <a:off x="5565989" y="4951856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VGA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37BDAC-0D46-4D37-8B27-43FEA3D36464}"/>
              </a:ext>
            </a:extLst>
          </p:cNvPr>
          <p:cNvSpPr/>
          <p:nvPr/>
        </p:nvSpPr>
        <p:spPr>
          <a:xfrm>
            <a:off x="7694613" y="4962489"/>
            <a:ext cx="833456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x01000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LCD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F97AF-8841-488D-B727-58F4D73ECCC3}"/>
              </a:ext>
            </a:extLst>
          </p:cNvPr>
          <p:cNvSpPr/>
          <p:nvPr/>
        </p:nvSpPr>
        <p:spPr>
          <a:xfrm>
            <a:off x="9934860" y="4957167"/>
            <a:ext cx="1191328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1DDA8D-857F-44AF-8794-221E9E1E4AAC}"/>
              </a:ext>
            </a:extLst>
          </p:cNvPr>
          <p:cNvSpPr/>
          <p:nvPr/>
        </p:nvSpPr>
        <p:spPr>
          <a:xfrm>
            <a:off x="8704644" y="4962489"/>
            <a:ext cx="1113085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xdffffff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SDRAM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60D50F-C188-4294-B29F-268407AFBD52}"/>
              </a:ext>
            </a:extLst>
          </p:cNvPr>
          <p:cNvCxnSpPr/>
          <p:nvPr/>
        </p:nvCxnSpPr>
        <p:spPr>
          <a:xfrm>
            <a:off x="4948066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55A7D5-707B-41C8-95AF-0B348234DB1D}"/>
              </a:ext>
            </a:extLst>
          </p:cNvPr>
          <p:cNvCxnSpPr/>
          <p:nvPr/>
        </p:nvCxnSpPr>
        <p:spPr>
          <a:xfrm>
            <a:off x="6012964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BD8F01-5644-4405-BBF9-85C1ABB020E2}"/>
              </a:ext>
            </a:extLst>
          </p:cNvPr>
          <p:cNvCxnSpPr/>
          <p:nvPr/>
        </p:nvCxnSpPr>
        <p:spPr>
          <a:xfrm>
            <a:off x="6994922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4B3A37-2F62-4864-9113-28A0713BB43D}"/>
              </a:ext>
            </a:extLst>
          </p:cNvPr>
          <p:cNvCxnSpPr/>
          <p:nvPr/>
        </p:nvCxnSpPr>
        <p:spPr>
          <a:xfrm>
            <a:off x="8102638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E1745E-1E00-443E-B049-8BAE91E04B79}"/>
              </a:ext>
            </a:extLst>
          </p:cNvPr>
          <p:cNvCxnSpPr/>
          <p:nvPr/>
        </p:nvCxnSpPr>
        <p:spPr>
          <a:xfrm>
            <a:off x="9245137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D72330-8F6B-42EB-B75B-AC51AC442F25}"/>
              </a:ext>
            </a:extLst>
          </p:cNvPr>
          <p:cNvCxnSpPr/>
          <p:nvPr/>
        </p:nvCxnSpPr>
        <p:spPr>
          <a:xfrm>
            <a:off x="10515675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2F05CC1-F057-470D-BC5E-926AE79BD73C}"/>
              </a:ext>
            </a:extLst>
          </p:cNvPr>
          <p:cNvSpPr/>
          <p:nvPr/>
        </p:nvSpPr>
        <p:spPr>
          <a:xfrm>
            <a:off x="7643391" y="5918617"/>
            <a:ext cx="3509096" cy="4867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3B550D-3B0C-4AFF-BB34-02034935EE64}"/>
              </a:ext>
            </a:extLst>
          </p:cNvPr>
          <p:cNvCxnSpPr>
            <a:cxnSpLocks/>
          </p:cNvCxnSpPr>
          <p:nvPr/>
        </p:nvCxnSpPr>
        <p:spPr>
          <a:xfrm flipV="1">
            <a:off x="8118692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F5864-F0D0-4841-8F99-DB042585335B}"/>
              </a:ext>
            </a:extLst>
          </p:cNvPr>
          <p:cNvCxnSpPr>
            <a:cxnSpLocks/>
          </p:cNvCxnSpPr>
          <p:nvPr/>
        </p:nvCxnSpPr>
        <p:spPr>
          <a:xfrm flipV="1">
            <a:off x="9277239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B8890B-88EB-451D-81E1-1176C7E3994F}"/>
              </a:ext>
            </a:extLst>
          </p:cNvPr>
          <p:cNvCxnSpPr>
            <a:cxnSpLocks/>
          </p:cNvCxnSpPr>
          <p:nvPr/>
        </p:nvCxnSpPr>
        <p:spPr>
          <a:xfrm flipV="1">
            <a:off x="10554882" y="5583491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BD35A2-D092-4F8E-9FBB-A94780BD2A5C}"/>
              </a:ext>
            </a:extLst>
          </p:cNvPr>
          <p:cNvSpPr txBox="1"/>
          <p:nvPr/>
        </p:nvSpPr>
        <p:spPr>
          <a:xfrm>
            <a:off x="4489215" y="5505889"/>
            <a:ext cx="1876936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subsystem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C9DD68-58C8-4478-A01A-FDEF3A2603AC}"/>
              </a:ext>
            </a:extLst>
          </p:cNvPr>
          <p:cNvSpPr/>
          <p:nvPr/>
        </p:nvSpPr>
        <p:spPr>
          <a:xfrm>
            <a:off x="3015189" y="4942558"/>
            <a:ext cx="1385693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DTCM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FA54EF-9DFB-4AD7-A1A4-3A257F3D3036}"/>
              </a:ext>
            </a:extLst>
          </p:cNvPr>
          <p:cNvSpPr/>
          <p:nvPr/>
        </p:nvSpPr>
        <p:spPr>
          <a:xfrm>
            <a:off x="1465360" y="4941825"/>
            <a:ext cx="1443202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ITCM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2812AD-49DE-4981-A6F9-5C6A542B8B1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718614" y="4493069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680088-532D-49AF-B715-60240EAA92BD}"/>
              </a:ext>
            </a:extLst>
          </p:cNvPr>
          <p:cNvCxnSpPr>
            <a:cxnSpLocks/>
          </p:cNvCxnSpPr>
          <p:nvPr/>
        </p:nvCxnSpPr>
        <p:spPr>
          <a:xfrm>
            <a:off x="2258855" y="4487984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F10348-D07B-4CCD-AEEE-0DE598FCECD5}"/>
              </a:ext>
            </a:extLst>
          </p:cNvPr>
          <p:cNvSpPr txBox="1"/>
          <p:nvPr/>
        </p:nvSpPr>
        <p:spPr>
          <a:xfrm>
            <a:off x="2277779" y="2223452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04A23E-627C-4DF9-BC68-839525A43F5E}"/>
              </a:ext>
            </a:extLst>
          </p:cNvPr>
          <p:cNvSpPr txBox="1"/>
          <p:nvPr/>
        </p:nvSpPr>
        <p:spPr>
          <a:xfrm>
            <a:off x="4074507" y="2235931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41F0A7-4B07-4B87-8987-0A7F30E074C2}"/>
              </a:ext>
            </a:extLst>
          </p:cNvPr>
          <p:cNvSpPr txBox="1"/>
          <p:nvPr/>
        </p:nvSpPr>
        <p:spPr>
          <a:xfrm>
            <a:off x="5865813" y="2227506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2293D8-59ED-49A8-B2F8-9AE9538EF585}"/>
              </a:ext>
            </a:extLst>
          </p:cNvPr>
          <p:cNvSpPr txBox="1"/>
          <p:nvPr/>
        </p:nvSpPr>
        <p:spPr>
          <a:xfrm>
            <a:off x="9441173" y="2243355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4AD50A-D2D4-4114-9E1D-436979D999F8}"/>
              </a:ext>
            </a:extLst>
          </p:cNvPr>
          <p:cNvSpPr txBox="1"/>
          <p:nvPr/>
        </p:nvSpPr>
        <p:spPr>
          <a:xfrm>
            <a:off x="2222006" y="3056769"/>
            <a:ext cx="613905" cy="431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E20CD9-329D-4A8A-A83B-652BB4189FA9}"/>
              </a:ext>
            </a:extLst>
          </p:cNvPr>
          <p:cNvSpPr txBox="1"/>
          <p:nvPr/>
        </p:nvSpPr>
        <p:spPr>
          <a:xfrm>
            <a:off x="3668611" y="3071372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007FBB-53D9-4374-9931-956308E52D7F}"/>
              </a:ext>
            </a:extLst>
          </p:cNvPr>
          <p:cNvSpPr txBox="1"/>
          <p:nvPr/>
        </p:nvSpPr>
        <p:spPr>
          <a:xfrm>
            <a:off x="5885885" y="3062768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43623-4E79-4F20-BB28-E50A2C8ECA7E}"/>
              </a:ext>
            </a:extLst>
          </p:cNvPr>
          <p:cNvSpPr txBox="1"/>
          <p:nvPr/>
        </p:nvSpPr>
        <p:spPr>
          <a:xfrm>
            <a:off x="9097560" y="3034948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F67543-BBFE-460A-8F9C-AE6A838A9C1D}"/>
              </a:ext>
            </a:extLst>
          </p:cNvPr>
          <p:cNvCxnSpPr>
            <a:cxnSpLocks/>
          </p:cNvCxnSpPr>
          <p:nvPr/>
        </p:nvCxnSpPr>
        <p:spPr>
          <a:xfrm>
            <a:off x="2268138" y="2571739"/>
            <a:ext cx="0" cy="5443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53197-771F-487E-A8A0-9C7F3F8FB25A}"/>
              </a:ext>
            </a:extLst>
          </p:cNvPr>
          <p:cNvCxnSpPr>
            <a:cxnSpLocks/>
          </p:cNvCxnSpPr>
          <p:nvPr/>
        </p:nvCxnSpPr>
        <p:spPr>
          <a:xfrm flipH="1">
            <a:off x="2277780" y="2579934"/>
            <a:ext cx="1786290" cy="523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6FECC6-B881-4B72-B0E7-20A0C03489F5}"/>
              </a:ext>
            </a:extLst>
          </p:cNvPr>
          <p:cNvCxnSpPr>
            <a:cxnSpLocks/>
          </p:cNvCxnSpPr>
          <p:nvPr/>
        </p:nvCxnSpPr>
        <p:spPr>
          <a:xfrm flipH="1">
            <a:off x="3718614" y="2559047"/>
            <a:ext cx="2147201" cy="55746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711F11-3007-4294-86DD-C8C3A4A6F442}"/>
              </a:ext>
            </a:extLst>
          </p:cNvPr>
          <p:cNvCxnSpPr>
            <a:cxnSpLocks/>
          </p:cNvCxnSpPr>
          <p:nvPr/>
        </p:nvCxnSpPr>
        <p:spPr>
          <a:xfrm>
            <a:off x="5856071" y="2571739"/>
            <a:ext cx="114477" cy="538659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E7B5F-7859-4B90-AD2A-60A931C8B44D}"/>
              </a:ext>
            </a:extLst>
          </p:cNvPr>
          <p:cNvCxnSpPr>
            <a:cxnSpLocks/>
          </p:cNvCxnSpPr>
          <p:nvPr/>
        </p:nvCxnSpPr>
        <p:spPr>
          <a:xfrm>
            <a:off x="5862129" y="2566729"/>
            <a:ext cx="3321138" cy="5515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8238FA5-97AB-4506-B983-6C96122067D2}"/>
              </a:ext>
            </a:extLst>
          </p:cNvPr>
          <p:cNvCxnSpPr>
            <a:cxnSpLocks/>
          </p:cNvCxnSpPr>
          <p:nvPr/>
        </p:nvCxnSpPr>
        <p:spPr>
          <a:xfrm flipH="1">
            <a:off x="5962350" y="2558972"/>
            <a:ext cx="3478117" cy="5571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49EF1B9-12DF-441C-9426-14B0B0FB2501}"/>
              </a:ext>
            </a:extLst>
          </p:cNvPr>
          <p:cNvCxnSpPr>
            <a:cxnSpLocks/>
          </p:cNvCxnSpPr>
          <p:nvPr/>
        </p:nvCxnSpPr>
        <p:spPr>
          <a:xfrm flipH="1">
            <a:off x="9175798" y="2550558"/>
            <a:ext cx="270727" cy="5791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4441000-6534-4C8A-883C-9DDDA3DD54AA}"/>
              </a:ext>
            </a:extLst>
          </p:cNvPr>
          <p:cNvSpPr/>
          <p:nvPr/>
        </p:nvSpPr>
        <p:spPr>
          <a:xfrm>
            <a:off x="1451006" y="1222212"/>
            <a:ext cx="5402114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Cortex-M3 Integration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3A97754-B6F1-4B46-B557-82612D14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" y="44497"/>
            <a:ext cx="7109832" cy="370926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E99B021-BBE8-496C-89BF-479C83A4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61" y="2601200"/>
            <a:ext cx="6102117" cy="42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16237 0.2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6" grpId="0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6" grpId="0" animBg="1"/>
      <p:bldP spid="5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62D-2C53-423D-AC57-108970FE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47" y="186381"/>
            <a:ext cx="6155531" cy="6750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AHB Bus Generation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9D904-5C1E-41AD-A883-3577716DC5F7}"/>
              </a:ext>
            </a:extLst>
          </p:cNvPr>
          <p:cNvSpPr/>
          <p:nvPr/>
        </p:nvSpPr>
        <p:spPr>
          <a:xfrm>
            <a:off x="7578215" y="4709159"/>
            <a:ext cx="3625493" cy="1815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870D4-65BE-4600-8622-1435E457A97E}"/>
              </a:ext>
            </a:extLst>
          </p:cNvPr>
          <p:cNvSpPr/>
          <p:nvPr/>
        </p:nvSpPr>
        <p:spPr>
          <a:xfrm>
            <a:off x="4520645" y="4709159"/>
            <a:ext cx="2963922" cy="12285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5DC85-3A4A-4CBA-AD02-C6DB29A2F0A0}"/>
              </a:ext>
            </a:extLst>
          </p:cNvPr>
          <p:cNvSpPr/>
          <p:nvPr/>
        </p:nvSpPr>
        <p:spPr>
          <a:xfrm>
            <a:off x="1451006" y="2565085"/>
            <a:ext cx="9752703" cy="5646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 1  A H B   </a:t>
            </a:r>
            <a:r>
              <a:rPr lang="en-US" dirty="0" err="1"/>
              <a:t>B</a:t>
            </a:r>
            <a:r>
              <a:rPr lang="en-US" dirty="0"/>
              <a:t> u s M a t r I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34784-AB9A-4898-B04A-5C23C6D1BCF5}"/>
              </a:ext>
            </a:extLst>
          </p:cNvPr>
          <p:cNvSpPr/>
          <p:nvPr/>
        </p:nvSpPr>
        <p:spPr>
          <a:xfrm>
            <a:off x="7639762" y="1215558"/>
            <a:ext cx="3510440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39CDA7-2CC8-4A25-8AE4-887FDC8F24A6}"/>
              </a:ext>
            </a:extLst>
          </p:cNvPr>
          <p:cNvCxnSpPr/>
          <p:nvPr/>
        </p:nvCxnSpPr>
        <p:spPr>
          <a:xfrm>
            <a:off x="2277779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FC1D2-9860-4900-AD4A-999797E6056A}"/>
              </a:ext>
            </a:extLst>
          </p:cNvPr>
          <p:cNvCxnSpPr/>
          <p:nvPr/>
        </p:nvCxnSpPr>
        <p:spPr>
          <a:xfrm>
            <a:off x="944046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6489D7-684A-435C-B8F0-947B997B198E}"/>
              </a:ext>
            </a:extLst>
          </p:cNvPr>
          <p:cNvCxnSpPr/>
          <p:nvPr/>
        </p:nvCxnSpPr>
        <p:spPr>
          <a:xfrm>
            <a:off x="409721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FFF6D-22CA-4A75-9B62-BDB3FEF2E4A0}"/>
              </a:ext>
            </a:extLst>
          </p:cNvPr>
          <p:cNvCxnSpPr/>
          <p:nvPr/>
        </p:nvCxnSpPr>
        <p:spPr>
          <a:xfrm>
            <a:off x="5865813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9B7C591-3836-4431-98CA-463C6D370D78}"/>
              </a:ext>
            </a:extLst>
          </p:cNvPr>
          <p:cNvSpPr/>
          <p:nvPr/>
        </p:nvSpPr>
        <p:spPr>
          <a:xfrm>
            <a:off x="7578215" y="3567529"/>
            <a:ext cx="3625495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x50000000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x5fffffff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Bridge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5D682E-7598-442B-A1A1-FB56F368F212}"/>
              </a:ext>
            </a:extLst>
          </p:cNvPr>
          <p:cNvSpPr/>
          <p:nvPr/>
        </p:nvSpPr>
        <p:spPr>
          <a:xfrm>
            <a:off x="4556968" y="4962489"/>
            <a:ext cx="908810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dirty="0"/>
              <a:t>GPIO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7A8BD9-511E-4CCF-9336-36AA6D8602F6}"/>
              </a:ext>
            </a:extLst>
          </p:cNvPr>
          <p:cNvCxnSpPr/>
          <p:nvPr/>
        </p:nvCxnSpPr>
        <p:spPr>
          <a:xfrm>
            <a:off x="2277779" y="311828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2767BC-E2DD-4A46-84AE-78CE009D9CDC}"/>
              </a:ext>
            </a:extLst>
          </p:cNvPr>
          <p:cNvCxnSpPr/>
          <p:nvPr/>
        </p:nvCxnSpPr>
        <p:spPr>
          <a:xfrm>
            <a:off x="3741353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5242D2-0C37-4DEF-B9B0-4AEFA0554CCC}"/>
              </a:ext>
            </a:extLst>
          </p:cNvPr>
          <p:cNvCxnSpPr/>
          <p:nvPr/>
        </p:nvCxnSpPr>
        <p:spPr>
          <a:xfrm>
            <a:off x="5972830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1E02E2-DF0A-4F0C-A712-4592567EE076}"/>
              </a:ext>
            </a:extLst>
          </p:cNvPr>
          <p:cNvCxnSpPr/>
          <p:nvPr/>
        </p:nvCxnSpPr>
        <p:spPr>
          <a:xfrm>
            <a:off x="9186278" y="3103432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1BB822-C7AF-4A6C-B21D-9FA3C64839BA}"/>
              </a:ext>
            </a:extLst>
          </p:cNvPr>
          <p:cNvSpPr/>
          <p:nvPr/>
        </p:nvSpPr>
        <p:spPr>
          <a:xfrm>
            <a:off x="5586212" y="4962489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UART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C7B967-58C5-4BE8-A0FC-62983C44AF8F}"/>
              </a:ext>
            </a:extLst>
          </p:cNvPr>
          <p:cNvSpPr/>
          <p:nvPr/>
        </p:nvSpPr>
        <p:spPr>
          <a:xfrm>
            <a:off x="6586229" y="4962489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VGA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6005A1-D327-4992-9D40-A8E748FF839C}"/>
              </a:ext>
            </a:extLst>
          </p:cNvPr>
          <p:cNvSpPr/>
          <p:nvPr/>
        </p:nvSpPr>
        <p:spPr>
          <a:xfrm>
            <a:off x="7694613" y="4962489"/>
            <a:ext cx="833456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LCD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688901-A495-48C3-9F0F-28D88997D997}"/>
              </a:ext>
            </a:extLst>
          </p:cNvPr>
          <p:cNvSpPr/>
          <p:nvPr/>
        </p:nvSpPr>
        <p:spPr>
          <a:xfrm>
            <a:off x="9934860" y="4957167"/>
            <a:ext cx="1191328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B310DB-3877-4881-B514-6B422E061D72}"/>
              </a:ext>
            </a:extLst>
          </p:cNvPr>
          <p:cNvSpPr/>
          <p:nvPr/>
        </p:nvSpPr>
        <p:spPr>
          <a:xfrm>
            <a:off x="8704644" y="4962489"/>
            <a:ext cx="1113085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xdffffff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SDRAM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5F1FE8-6EED-410C-ABF9-031BBF42891F}"/>
              </a:ext>
            </a:extLst>
          </p:cNvPr>
          <p:cNvCxnSpPr/>
          <p:nvPr/>
        </p:nvCxnSpPr>
        <p:spPr>
          <a:xfrm>
            <a:off x="4948066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3452A4-5EC3-40C5-95FA-7D814641312E}"/>
              </a:ext>
            </a:extLst>
          </p:cNvPr>
          <p:cNvCxnSpPr/>
          <p:nvPr/>
        </p:nvCxnSpPr>
        <p:spPr>
          <a:xfrm>
            <a:off x="6012964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2B59D7-FCB4-4A14-A9BE-D2DC554E9F4F}"/>
              </a:ext>
            </a:extLst>
          </p:cNvPr>
          <p:cNvCxnSpPr/>
          <p:nvPr/>
        </p:nvCxnSpPr>
        <p:spPr>
          <a:xfrm>
            <a:off x="6994922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97891C-F383-4817-A4E0-9A249CEE486F}"/>
              </a:ext>
            </a:extLst>
          </p:cNvPr>
          <p:cNvCxnSpPr/>
          <p:nvPr/>
        </p:nvCxnSpPr>
        <p:spPr>
          <a:xfrm>
            <a:off x="8102638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C9431E-76E1-4ED1-A14B-6424D891CCF1}"/>
              </a:ext>
            </a:extLst>
          </p:cNvPr>
          <p:cNvCxnSpPr/>
          <p:nvPr/>
        </p:nvCxnSpPr>
        <p:spPr>
          <a:xfrm>
            <a:off x="9245137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14650-F015-418C-AD44-F1313EFBE81C}"/>
              </a:ext>
            </a:extLst>
          </p:cNvPr>
          <p:cNvCxnSpPr/>
          <p:nvPr/>
        </p:nvCxnSpPr>
        <p:spPr>
          <a:xfrm>
            <a:off x="10515675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9C0C14-0F39-4108-B36E-279453018F71}"/>
              </a:ext>
            </a:extLst>
          </p:cNvPr>
          <p:cNvSpPr/>
          <p:nvPr/>
        </p:nvSpPr>
        <p:spPr>
          <a:xfrm>
            <a:off x="7643391" y="5918617"/>
            <a:ext cx="3509096" cy="4867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7B744A-BC15-42A2-ACCB-CA46A9EFA862}"/>
              </a:ext>
            </a:extLst>
          </p:cNvPr>
          <p:cNvCxnSpPr>
            <a:cxnSpLocks/>
          </p:cNvCxnSpPr>
          <p:nvPr/>
        </p:nvCxnSpPr>
        <p:spPr>
          <a:xfrm flipV="1">
            <a:off x="8118692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E79DD-C86E-4026-AA5E-67C046DE2DC3}"/>
              </a:ext>
            </a:extLst>
          </p:cNvPr>
          <p:cNvCxnSpPr>
            <a:cxnSpLocks/>
          </p:cNvCxnSpPr>
          <p:nvPr/>
        </p:nvCxnSpPr>
        <p:spPr>
          <a:xfrm flipV="1">
            <a:off x="9277239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7FBD7A-BEF1-40AA-BEDF-0FD28A69DE73}"/>
              </a:ext>
            </a:extLst>
          </p:cNvPr>
          <p:cNvCxnSpPr>
            <a:cxnSpLocks/>
          </p:cNvCxnSpPr>
          <p:nvPr/>
        </p:nvCxnSpPr>
        <p:spPr>
          <a:xfrm flipV="1">
            <a:off x="10554882" y="5583491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6A5619-392E-4059-944D-399DFB3B01BF}"/>
              </a:ext>
            </a:extLst>
          </p:cNvPr>
          <p:cNvSpPr txBox="1"/>
          <p:nvPr/>
        </p:nvSpPr>
        <p:spPr>
          <a:xfrm>
            <a:off x="4489215" y="5505889"/>
            <a:ext cx="1876936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subsystem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0EA87-FE75-47A1-818F-BB4CFB3FF82B}"/>
              </a:ext>
            </a:extLst>
          </p:cNvPr>
          <p:cNvSpPr/>
          <p:nvPr/>
        </p:nvSpPr>
        <p:spPr>
          <a:xfrm>
            <a:off x="3015189" y="4942558"/>
            <a:ext cx="1385693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DTCM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2094C-F56F-47EC-BCDC-DAB38A36292A}"/>
              </a:ext>
            </a:extLst>
          </p:cNvPr>
          <p:cNvSpPr/>
          <p:nvPr/>
        </p:nvSpPr>
        <p:spPr>
          <a:xfrm>
            <a:off x="1465360" y="4941825"/>
            <a:ext cx="1443202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ITCM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44B9D8-206F-48F1-AA46-B235D232817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718614" y="4493069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059654-E563-4E1E-9171-6264B1DF8E3E}"/>
              </a:ext>
            </a:extLst>
          </p:cNvPr>
          <p:cNvCxnSpPr>
            <a:cxnSpLocks/>
          </p:cNvCxnSpPr>
          <p:nvPr/>
        </p:nvCxnSpPr>
        <p:spPr>
          <a:xfrm>
            <a:off x="2258855" y="4487984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D47D72B-FB8A-414C-8428-E2618A07FD66}"/>
              </a:ext>
            </a:extLst>
          </p:cNvPr>
          <p:cNvSpPr txBox="1"/>
          <p:nvPr/>
        </p:nvSpPr>
        <p:spPr>
          <a:xfrm>
            <a:off x="2277779" y="2223452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D886BA-EEC9-42DA-96F8-1B7872B6BB9B}"/>
              </a:ext>
            </a:extLst>
          </p:cNvPr>
          <p:cNvSpPr txBox="1"/>
          <p:nvPr/>
        </p:nvSpPr>
        <p:spPr>
          <a:xfrm>
            <a:off x="4074507" y="2235931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204EA3-3575-4B32-B6A2-8364327D5D49}"/>
              </a:ext>
            </a:extLst>
          </p:cNvPr>
          <p:cNvSpPr txBox="1"/>
          <p:nvPr/>
        </p:nvSpPr>
        <p:spPr>
          <a:xfrm>
            <a:off x="5865813" y="2227506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E998DA-1376-4968-9E90-B7D51974E1E9}"/>
              </a:ext>
            </a:extLst>
          </p:cNvPr>
          <p:cNvSpPr txBox="1"/>
          <p:nvPr/>
        </p:nvSpPr>
        <p:spPr>
          <a:xfrm>
            <a:off x="9441173" y="2243355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54EF48-0E45-4CE7-8166-91D8CB4E81F4}"/>
              </a:ext>
            </a:extLst>
          </p:cNvPr>
          <p:cNvSpPr txBox="1"/>
          <p:nvPr/>
        </p:nvSpPr>
        <p:spPr>
          <a:xfrm>
            <a:off x="2222006" y="3056769"/>
            <a:ext cx="613905" cy="431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E1CD99-F9B0-49FC-BEC3-A2B3023FAA09}"/>
              </a:ext>
            </a:extLst>
          </p:cNvPr>
          <p:cNvSpPr txBox="1"/>
          <p:nvPr/>
        </p:nvSpPr>
        <p:spPr>
          <a:xfrm>
            <a:off x="3668611" y="3071372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DE58BB-DC8E-42FA-96D7-130657F0C562}"/>
              </a:ext>
            </a:extLst>
          </p:cNvPr>
          <p:cNvSpPr txBox="1"/>
          <p:nvPr/>
        </p:nvSpPr>
        <p:spPr>
          <a:xfrm>
            <a:off x="5885885" y="3062768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7F2DCD-BEFB-4382-9CB2-2DADE1C4F44A}"/>
              </a:ext>
            </a:extLst>
          </p:cNvPr>
          <p:cNvSpPr txBox="1"/>
          <p:nvPr/>
        </p:nvSpPr>
        <p:spPr>
          <a:xfrm>
            <a:off x="9097560" y="3034948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621647-A46F-41F9-AF32-736605C5E97B}"/>
              </a:ext>
            </a:extLst>
          </p:cNvPr>
          <p:cNvCxnSpPr>
            <a:cxnSpLocks/>
          </p:cNvCxnSpPr>
          <p:nvPr/>
        </p:nvCxnSpPr>
        <p:spPr>
          <a:xfrm>
            <a:off x="2268138" y="2571739"/>
            <a:ext cx="0" cy="5443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086623-2F56-4ADF-A5F9-A9933626132C}"/>
              </a:ext>
            </a:extLst>
          </p:cNvPr>
          <p:cNvCxnSpPr>
            <a:cxnSpLocks/>
          </p:cNvCxnSpPr>
          <p:nvPr/>
        </p:nvCxnSpPr>
        <p:spPr>
          <a:xfrm flipH="1">
            <a:off x="2277780" y="2579934"/>
            <a:ext cx="1786290" cy="523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E7440A-97D7-4272-AEC3-29A388DA9480}"/>
              </a:ext>
            </a:extLst>
          </p:cNvPr>
          <p:cNvCxnSpPr>
            <a:cxnSpLocks/>
          </p:cNvCxnSpPr>
          <p:nvPr/>
        </p:nvCxnSpPr>
        <p:spPr>
          <a:xfrm flipH="1">
            <a:off x="3718614" y="2559047"/>
            <a:ext cx="2147201" cy="55746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131A039-0602-4B14-95DC-6E9FADC5111A}"/>
              </a:ext>
            </a:extLst>
          </p:cNvPr>
          <p:cNvCxnSpPr>
            <a:cxnSpLocks/>
          </p:cNvCxnSpPr>
          <p:nvPr/>
        </p:nvCxnSpPr>
        <p:spPr>
          <a:xfrm>
            <a:off x="5856071" y="2571739"/>
            <a:ext cx="114477" cy="538659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975E5A3-B96F-4D88-874C-1F28505DC99D}"/>
              </a:ext>
            </a:extLst>
          </p:cNvPr>
          <p:cNvCxnSpPr>
            <a:cxnSpLocks/>
          </p:cNvCxnSpPr>
          <p:nvPr/>
        </p:nvCxnSpPr>
        <p:spPr>
          <a:xfrm>
            <a:off x="5862129" y="2566729"/>
            <a:ext cx="3321138" cy="5515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429934-5FB8-4413-8E61-74DEB25DB7C9}"/>
              </a:ext>
            </a:extLst>
          </p:cNvPr>
          <p:cNvCxnSpPr>
            <a:cxnSpLocks/>
          </p:cNvCxnSpPr>
          <p:nvPr/>
        </p:nvCxnSpPr>
        <p:spPr>
          <a:xfrm flipH="1">
            <a:off x="5962350" y="2558972"/>
            <a:ext cx="3478117" cy="5571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B60D91-C286-4F22-AD00-1B2769BFD655}"/>
              </a:ext>
            </a:extLst>
          </p:cNvPr>
          <p:cNvSpPr/>
          <p:nvPr/>
        </p:nvSpPr>
        <p:spPr>
          <a:xfrm>
            <a:off x="4546724" y="3583487"/>
            <a:ext cx="2937843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x40000000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x4fffffff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to APB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43E0BD-1BB7-4AA7-902D-BA9AF18123C6}"/>
              </a:ext>
            </a:extLst>
          </p:cNvPr>
          <p:cNvCxnSpPr>
            <a:cxnSpLocks/>
          </p:cNvCxnSpPr>
          <p:nvPr/>
        </p:nvCxnSpPr>
        <p:spPr>
          <a:xfrm flipH="1">
            <a:off x="9175798" y="2550558"/>
            <a:ext cx="270727" cy="5791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50332D-BB95-4920-BB30-C250B0C1CBAE}"/>
              </a:ext>
            </a:extLst>
          </p:cNvPr>
          <p:cNvSpPr txBox="1"/>
          <p:nvPr/>
        </p:nvSpPr>
        <p:spPr>
          <a:xfrm>
            <a:off x="1235390" y="4710000"/>
            <a:ext cx="9740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CMSDK(Cortex-M System Design Kit 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E483E-979B-4CBB-977B-3385EFD2F12D}"/>
              </a:ext>
            </a:extLst>
          </p:cNvPr>
          <p:cNvSpPr/>
          <p:nvPr/>
        </p:nvSpPr>
        <p:spPr>
          <a:xfrm>
            <a:off x="2984150" y="3583487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x20000000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   -0</a:t>
            </a:r>
            <a:r>
              <a:rPr lang="en-US" altLang="zh-CN" sz="1400" dirty="0">
                <a:solidFill>
                  <a:schemeClr val="tx1"/>
                </a:solidFill>
              </a:rPr>
              <a:t>x2000ffff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FB9DE-894C-49C9-95F6-0C5A81678087}"/>
              </a:ext>
            </a:extLst>
          </p:cNvPr>
          <p:cNvSpPr/>
          <p:nvPr/>
        </p:nvSpPr>
        <p:spPr>
          <a:xfrm>
            <a:off x="1451006" y="3574183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x00000000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x0000ffff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C72C84-D15A-4B2F-9C91-9B8CADFB780E}"/>
              </a:ext>
            </a:extLst>
          </p:cNvPr>
          <p:cNvSpPr/>
          <p:nvPr/>
        </p:nvSpPr>
        <p:spPr>
          <a:xfrm>
            <a:off x="2164336" y="2921100"/>
            <a:ext cx="8088378" cy="1332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Cortex-M3 Integration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E29785B-9180-47B5-ABD0-495471D0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" y="25401"/>
            <a:ext cx="7109832" cy="370926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8C80D79-8836-47AE-9B47-66EC5813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02" y="2607201"/>
            <a:ext cx="6102117" cy="423583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57F22C-CC3D-410F-BA8D-FAD6A5478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64" y="4574597"/>
            <a:ext cx="9972675" cy="22002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73C857C-E50A-4EBD-93FD-DB203362B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876" b="14817"/>
          <a:stretch/>
        </p:blipFill>
        <p:spPr>
          <a:xfrm>
            <a:off x="1390880" y="1910536"/>
            <a:ext cx="10163614" cy="34512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B3E9562-FAA3-4341-9236-B1DF7B97D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83" y="806548"/>
            <a:ext cx="7552238" cy="53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0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16093 -0.279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47" y="-14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8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9" grpId="0" animBg="1"/>
      <p:bldP spid="15" grpId="0" animBg="1"/>
      <p:bldP spid="15" grpId="1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6" grpId="0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7" grpId="0" animBg="1"/>
      <p:bldP spid="7" grpId="1" animBg="1"/>
      <p:bldP spid="57" grpId="0"/>
      <p:bldP spid="14" grpId="0" animBg="1"/>
      <p:bldP spid="14" grpId="1" animBg="1"/>
      <p:bldP spid="8" grpId="0" animBg="1"/>
      <p:bldP spid="8" grpId="1" animBg="1"/>
      <p:bldP spid="60" grpId="0" animBg="1"/>
      <p:bldP spid="60" grpId="1" animBg="1"/>
      <p:bldP spid="6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12FF-765E-476C-90F2-2DC23242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47" y="189790"/>
            <a:ext cx="6155531" cy="675057"/>
          </a:xfrm>
        </p:spPr>
        <p:txBody>
          <a:bodyPr/>
          <a:lstStyle/>
          <a:p>
            <a:r>
              <a:rPr lang="en-US" altLang="zh-CN" dirty="0"/>
              <a:t>Basic System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6FD7F5-FFF9-4938-8A3B-1765109FDBD6}"/>
              </a:ext>
            </a:extLst>
          </p:cNvPr>
          <p:cNvSpPr/>
          <p:nvPr/>
        </p:nvSpPr>
        <p:spPr>
          <a:xfrm>
            <a:off x="7513323" y="4709159"/>
            <a:ext cx="3690385" cy="1815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C7BE5-472A-4407-8865-8449B68B1B57}"/>
              </a:ext>
            </a:extLst>
          </p:cNvPr>
          <p:cNvSpPr/>
          <p:nvPr/>
        </p:nvSpPr>
        <p:spPr>
          <a:xfrm>
            <a:off x="4520645" y="4709159"/>
            <a:ext cx="2010721" cy="12285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9CEC1-000C-41E7-A746-6F8EF3BEA785}"/>
              </a:ext>
            </a:extLst>
          </p:cNvPr>
          <p:cNvSpPr/>
          <p:nvPr/>
        </p:nvSpPr>
        <p:spPr>
          <a:xfrm>
            <a:off x="1451006" y="2565085"/>
            <a:ext cx="9752703" cy="5646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AHB Bus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EC2FD0-0ACE-4F2B-AF83-6D642FD4EF21}"/>
              </a:ext>
            </a:extLst>
          </p:cNvPr>
          <p:cNvSpPr/>
          <p:nvPr/>
        </p:nvSpPr>
        <p:spPr>
          <a:xfrm>
            <a:off x="4560492" y="3594129"/>
            <a:ext cx="1970872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x40000000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x4fffffff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to APB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0B7C3-993B-4AA8-9022-D931E90E6046}"/>
              </a:ext>
            </a:extLst>
          </p:cNvPr>
          <p:cNvSpPr/>
          <p:nvPr/>
        </p:nvSpPr>
        <p:spPr>
          <a:xfrm>
            <a:off x="1451006" y="3574183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x00000000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x0000ffff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F8C8D-3397-436B-B8A8-DF74118C5F97}"/>
              </a:ext>
            </a:extLst>
          </p:cNvPr>
          <p:cNvSpPr/>
          <p:nvPr/>
        </p:nvSpPr>
        <p:spPr>
          <a:xfrm>
            <a:off x="7639762" y="1215558"/>
            <a:ext cx="3510440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CF887-0C5C-42D3-9F47-9E820BA6ECC8}"/>
              </a:ext>
            </a:extLst>
          </p:cNvPr>
          <p:cNvCxnSpPr/>
          <p:nvPr/>
        </p:nvCxnSpPr>
        <p:spPr>
          <a:xfrm>
            <a:off x="2277779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93992-1207-4F28-86B1-0319F22A2039}"/>
              </a:ext>
            </a:extLst>
          </p:cNvPr>
          <p:cNvCxnSpPr/>
          <p:nvPr/>
        </p:nvCxnSpPr>
        <p:spPr>
          <a:xfrm>
            <a:off x="944046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BD361C-B1EF-4587-B636-0FB58F978D8E}"/>
              </a:ext>
            </a:extLst>
          </p:cNvPr>
          <p:cNvCxnSpPr/>
          <p:nvPr/>
        </p:nvCxnSpPr>
        <p:spPr>
          <a:xfrm>
            <a:off x="4097217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71972C-C08C-49FA-9393-3B04C82F3094}"/>
              </a:ext>
            </a:extLst>
          </p:cNvPr>
          <p:cNvCxnSpPr/>
          <p:nvPr/>
        </p:nvCxnSpPr>
        <p:spPr>
          <a:xfrm>
            <a:off x="5865813" y="2125140"/>
            <a:ext cx="0" cy="45479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6C4F-79B1-48CE-A258-E66602503A00}"/>
              </a:ext>
            </a:extLst>
          </p:cNvPr>
          <p:cNvSpPr/>
          <p:nvPr/>
        </p:nvSpPr>
        <p:spPr>
          <a:xfrm>
            <a:off x="2984150" y="3583487"/>
            <a:ext cx="1468928" cy="909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x20000000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x2000ffff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600" dirty="0"/>
              <a:t>AHB to </a:t>
            </a:r>
            <a:r>
              <a:rPr lang="en-US" sz="1600" dirty="0" err="1"/>
              <a:t>Sram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1491B4-F5B0-4462-A797-C2C8B5A25619}"/>
              </a:ext>
            </a:extLst>
          </p:cNvPr>
          <p:cNvSpPr/>
          <p:nvPr/>
        </p:nvSpPr>
        <p:spPr>
          <a:xfrm>
            <a:off x="6597953" y="3578162"/>
            <a:ext cx="4605757" cy="90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altLang="zh-CN" sz="1400" dirty="0">
                <a:solidFill>
                  <a:schemeClr val="tx1"/>
                </a:solidFill>
              </a:rPr>
              <a:t>x50000000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-0</a:t>
            </a:r>
            <a:r>
              <a:rPr lang="en-US" altLang="zh-CN" sz="1400" dirty="0">
                <a:solidFill>
                  <a:schemeClr val="tx1"/>
                </a:solidFill>
              </a:rPr>
              <a:t>x5fffffff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dirty="0"/>
              <a:t>AHB Bridge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C5C61-B0EB-4DDD-A36A-B325D5D7AEF3}"/>
              </a:ext>
            </a:extLst>
          </p:cNvPr>
          <p:cNvSpPr/>
          <p:nvPr/>
        </p:nvSpPr>
        <p:spPr>
          <a:xfrm>
            <a:off x="6556595" y="4975224"/>
            <a:ext cx="908810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dirty="0"/>
              <a:t>GPIO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886123-6C23-4FC5-87B1-6CC37F94F911}"/>
              </a:ext>
            </a:extLst>
          </p:cNvPr>
          <p:cNvCxnSpPr/>
          <p:nvPr/>
        </p:nvCxnSpPr>
        <p:spPr>
          <a:xfrm>
            <a:off x="2277779" y="311828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E141A8-35B6-4CDA-8DA6-13C8E11B98FF}"/>
              </a:ext>
            </a:extLst>
          </p:cNvPr>
          <p:cNvCxnSpPr/>
          <p:nvPr/>
        </p:nvCxnSpPr>
        <p:spPr>
          <a:xfrm>
            <a:off x="3741353" y="311938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AB1EC4-7B6A-4DCC-8085-F05F48BFC58F}"/>
              </a:ext>
            </a:extLst>
          </p:cNvPr>
          <p:cNvCxnSpPr/>
          <p:nvPr/>
        </p:nvCxnSpPr>
        <p:spPr>
          <a:xfrm>
            <a:off x="5452475" y="313003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6225AD-DE95-4E95-B212-D4BE0D395062}"/>
              </a:ext>
            </a:extLst>
          </p:cNvPr>
          <p:cNvCxnSpPr/>
          <p:nvPr/>
        </p:nvCxnSpPr>
        <p:spPr>
          <a:xfrm>
            <a:off x="9186278" y="3103432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B0EED0-C84E-4C91-B899-744F2CA937CC}"/>
              </a:ext>
            </a:extLst>
          </p:cNvPr>
          <p:cNvSpPr/>
          <p:nvPr/>
        </p:nvSpPr>
        <p:spPr>
          <a:xfrm>
            <a:off x="4600235" y="4954514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x1ffff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UART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13FF1-E1C4-4815-A8C4-EEA5152F54D7}"/>
              </a:ext>
            </a:extLst>
          </p:cNvPr>
          <p:cNvSpPr/>
          <p:nvPr/>
        </p:nvSpPr>
        <p:spPr>
          <a:xfrm>
            <a:off x="5606008" y="4941652"/>
            <a:ext cx="833456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x2ffff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VGA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CCF7A6-A4E3-4A02-920F-0757CD0399D1}"/>
              </a:ext>
            </a:extLst>
          </p:cNvPr>
          <p:cNvSpPr/>
          <p:nvPr/>
        </p:nvSpPr>
        <p:spPr>
          <a:xfrm>
            <a:off x="7694613" y="4962489"/>
            <a:ext cx="833456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x01000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LCD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DF4FAB-49F0-45DB-AE01-241721CCC4B7}"/>
              </a:ext>
            </a:extLst>
          </p:cNvPr>
          <p:cNvSpPr/>
          <p:nvPr/>
        </p:nvSpPr>
        <p:spPr>
          <a:xfrm>
            <a:off x="9934860" y="4957167"/>
            <a:ext cx="1191328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xe00ffff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D1A8F5-2AAB-4BE9-9252-6785A304C06E}"/>
              </a:ext>
            </a:extLst>
          </p:cNvPr>
          <p:cNvSpPr/>
          <p:nvPr/>
        </p:nvSpPr>
        <p:spPr>
          <a:xfrm>
            <a:off x="8704644" y="4962489"/>
            <a:ext cx="1113085" cy="646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x0010000</a:t>
            </a:r>
          </a:p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-0</a:t>
            </a:r>
            <a:r>
              <a:rPr lang="en-US" altLang="zh-CN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xdffffff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SDRAM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5A0424-2014-46A9-B921-598DD293FA8D}"/>
              </a:ext>
            </a:extLst>
          </p:cNvPr>
          <p:cNvCxnSpPr/>
          <p:nvPr/>
        </p:nvCxnSpPr>
        <p:spPr>
          <a:xfrm>
            <a:off x="4948066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EF7BE4-CB1C-41C1-9AA3-5DDE03382DD9}"/>
              </a:ext>
            </a:extLst>
          </p:cNvPr>
          <p:cNvCxnSpPr/>
          <p:nvPr/>
        </p:nvCxnSpPr>
        <p:spPr>
          <a:xfrm>
            <a:off x="6012964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5995A0-6764-423C-ADDF-7B1227E061F4}"/>
              </a:ext>
            </a:extLst>
          </p:cNvPr>
          <p:cNvCxnSpPr/>
          <p:nvPr/>
        </p:nvCxnSpPr>
        <p:spPr>
          <a:xfrm>
            <a:off x="6994922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6C4874-5C33-4FD7-90D1-3F0BABAB076F}"/>
              </a:ext>
            </a:extLst>
          </p:cNvPr>
          <p:cNvCxnSpPr/>
          <p:nvPr/>
        </p:nvCxnSpPr>
        <p:spPr>
          <a:xfrm>
            <a:off x="8102638" y="4493069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9D2657-C62D-4AA7-8C16-C461E249B5C0}"/>
              </a:ext>
            </a:extLst>
          </p:cNvPr>
          <p:cNvCxnSpPr/>
          <p:nvPr/>
        </p:nvCxnSpPr>
        <p:spPr>
          <a:xfrm>
            <a:off x="9245137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994F9C-E7A0-4A59-AD1E-FEBB46004A2B}"/>
              </a:ext>
            </a:extLst>
          </p:cNvPr>
          <p:cNvCxnSpPr/>
          <p:nvPr/>
        </p:nvCxnSpPr>
        <p:spPr>
          <a:xfrm>
            <a:off x="10515675" y="4477111"/>
            <a:ext cx="0" cy="464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CB1D035-77D8-4B3E-819A-B6A1EA9F6A4C}"/>
              </a:ext>
            </a:extLst>
          </p:cNvPr>
          <p:cNvSpPr/>
          <p:nvPr/>
        </p:nvSpPr>
        <p:spPr>
          <a:xfrm>
            <a:off x="7643391" y="5918617"/>
            <a:ext cx="3509096" cy="4867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139C4C-BC44-435B-B957-FC0AD87FE351}"/>
              </a:ext>
            </a:extLst>
          </p:cNvPr>
          <p:cNvCxnSpPr>
            <a:cxnSpLocks/>
          </p:cNvCxnSpPr>
          <p:nvPr/>
        </p:nvCxnSpPr>
        <p:spPr>
          <a:xfrm flipV="1">
            <a:off x="8118692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441A97-1062-4486-9C3B-3FF6A4328EC6}"/>
              </a:ext>
            </a:extLst>
          </p:cNvPr>
          <p:cNvCxnSpPr>
            <a:cxnSpLocks/>
          </p:cNvCxnSpPr>
          <p:nvPr/>
        </p:nvCxnSpPr>
        <p:spPr>
          <a:xfrm flipV="1">
            <a:off x="9277239" y="5587486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D32A6A-B41B-430E-87E4-98C6A4A3A877}"/>
              </a:ext>
            </a:extLst>
          </p:cNvPr>
          <p:cNvCxnSpPr>
            <a:cxnSpLocks/>
          </p:cNvCxnSpPr>
          <p:nvPr/>
        </p:nvCxnSpPr>
        <p:spPr>
          <a:xfrm flipV="1">
            <a:off x="10554882" y="5583491"/>
            <a:ext cx="0" cy="31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FB3603-7A6B-40E9-B6BB-746FD1B67EC6}"/>
              </a:ext>
            </a:extLst>
          </p:cNvPr>
          <p:cNvSpPr txBox="1"/>
          <p:nvPr/>
        </p:nvSpPr>
        <p:spPr>
          <a:xfrm>
            <a:off x="4489215" y="5505889"/>
            <a:ext cx="1876936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subsystem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EE653-3193-4BE8-A5FC-9A1185A094DE}"/>
              </a:ext>
            </a:extLst>
          </p:cNvPr>
          <p:cNvSpPr/>
          <p:nvPr/>
        </p:nvSpPr>
        <p:spPr>
          <a:xfrm>
            <a:off x="3015189" y="4942558"/>
            <a:ext cx="1385693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DTCM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C7A46A-81AD-4FB0-9FAA-FE00C7D257E8}"/>
              </a:ext>
            </a:extLst>
          </p:cNvPr>
          <p:cNvSpPr/>
          <p:nvPr/>
        </p:nvSpPr>
        <p:spPr>
          <a:xfrm>
            <a:off x="1465360" y="4941825"/>
            <a:ext cx="1443202" cy="7079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ITCM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10D242-AB3A-450C-AF0E-79428D60966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718614" y="4493069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2FEEA4-DDE9-479D-98BA-C1404F507798}"/>
              </a:ext>
            </a:extLst>
          </p:cNvPr>
          <p:cNvCxnSpPr>
            <a:cxnSpLocks/>
          </p:cNvCxnSpPr>
          <p:nvPr/>
        </p:nvCxnSpPr>
        <p:spPr>
          <a:xfrm>
            <a:off x="2258855" y="4487984"/>
            <a:ext cx="0" cy="44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71800F-9E64-4B97-B980-3B85D2B6D27D}"/>
              </a:ext>
            </a:extLst>
          </p:cNvPr>
          <p:cNvSpPr txBox="1"/>
          <p:nvPr/>
        </p:nvSpPr>
        <p:spPr>
          <a:xfrm>
            <a:off x="2277779" y="2223452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5B1218-94BB-4B78-AEF1-E11B59FFD47F}"/>
              </a:ext>
            </a:extLst>
          </p:cNvPr>
          <p:cNvSpPr txBox="1"/>
          <p:nvPr/>
        </p:nvSpPr>
        <p:spPr>
          <a:xfrm>
            <a:off x="4074507" y="2235931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459655-A650-4BC0-8EE2-4A9C28ED7DC8}"/>
              </a:ext>
            </a:extLst>
          </p:cNvPr>
          <p:cNvSpPr txBox="1"/>
          <p:nvPr/>
        </p:nvSpPr>
        <p:spPr>
          <a:xfrm>
            <a:off x="5865813" y="2227506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68EB34-2C3C-4B46-B376-F15D3AC69BAC}"/>
              </a:ext>
            </a:extLst>
          </p:cNvPr>
          <p:cNvSpPr txBox="1"/>
          <p:nvPr/>
        </p:nvSpPr>
        <p:spPr>
          <a:xfrm>
            <a:off x="9441173" y="2243355"/>
            <a:ext cx="47932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040534-9177-4F5F-BECB-CD73A3E602A7}"/>
              </a:ext>
            </a:extLst>
          </p:cNvPr>
          <p:cNvSpPr txBox="1"/>
          <p:nvPr/>
        </p:nvSpPr>
        <p:spPr>
          <a:xfrm>
            <a:off x="2222006" y="3056769"/>
            <a:ext cx="613905" cy="431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EF68A-CB0A-4E23-9588-5B0774E50F65}"/>
              </a:ext>
            </a:extLst>
          </p:cNvPr>
          <p:cNvSpPr txBox="1"/>
          <p:nvPr/>
        </p:nvSpPr>
        <p:spPr>
          <a:xfrm>
            <a:off x="3668611" y="3071372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9544E2-C002-48EA-A240-0AE2270ECBA6}"/>
              </a:ext>
            </a:extLst>
          </p:cNvPr>
          <p:cNvSpPr txBox="1"/>
          <p:nvPr/>
        </p:nvSpPr>
        <p:spPr>
          <a:xfrm>
            <a:off x="6279281" y="3102444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BC0613-43ED-4C47-9530-02987A155896}"/>
              </a:ext>
            </a:extLst>
          </p:cNvPr>
          <p:cNvSpPr txBox="1"/>
          <p:nvPr/>
        </p:nvSpPr>
        <p:spPr>
          <a:xfrm>
            <a:off x="9097560" y="3034948"/>
            <a:ext cx="586802" cy="43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7089185-FDD1-4ABD-B76B-410762467D90}"/>
              </a:ext>
            </a:extLst>
          </p:cNvPr>
          <p:cNvCxnSpPr>
            <a:cxnSpLocks/>
          </p:cNvCxnSpPr>
          <p:nvPr/>
        </p:nvCxnSpPr>
        <p:spPr>
          <a:xfrm>
            <a:off x="2268138" y="2571739"/>
            <a:ext cx="0" cy="5443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CBA02C-6F11-44D7-B800-83FAD1E9C08C}"/>
              </a:ext>
            </a:extLst>
          </p:cNvPr>
          <p:cNvCxnSpPr>
            <a:cxnSpLocks/>
          </p:cNvCxnSpPr>
          <p:nvPr/>
        </p:nvCxnSpPr>
        <p:spPr>
          <a:xfrm flipH="1">
            <a:off x="2277780" y="2579934"/>
            <a:ext cx="1786290" cy="5234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7C2ED4-BFB9-4074-9E82-7C8F3854510D}"/>
              </a:ext>
            </a:extLst>
          </p:cNvPr>
          <p:cNvCxnSpPr>
            <a:cxnSpLocks/>
          </p:cNvCxnSpPr>
          <p:nvPr/>
        </p:nvCxnSpPr>
        <p:spPr>
          <a:xfrm flipH="1">
            <a:off x="3718614" y="2559047"/>
            <a:ext cx="2147201" cy="55746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95C9AD-2506-4F35-803B-09FDD6B96014}"/>
              </a:ext>
            </a:extLst>
          </p:cNvPr>
          <p:cNvCxnSpPr>
            <a:cxnSpLocks/>
          </p:cNvCxnSpPr>
          <p:nvPr/>
        </p:nvCxnSpPr>
        <p:spPr>
          <a:xfrm flipH="1">
            <a:off x="5459548" y="2571739"/>
            <a:ext cx="396523" cy="544385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855981-D537-447B-BCD5-575DC2CAA9F8}"/>
              </a:ext>
            </a:extLst>
          </p:cNvPr>
          <p:cNvCxnSpPr>
            <a:cxnSpLocks/>
          </p:cNvCxnSpPr>
          <p:nvPr/>
        </p:nvCxnSpPr>
        <p:spPr>
          <a:xfrm>
            <a:off x="5862129" y="2566729"/>
            <a:ext cx="3321138" cy="5515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765633-1D27-4DFC-AE42-8B74DED580DD}"/>
              </a:ext>
            </a:extLst>
          </p:cNvPr>
          <p:cNvCxnSpPr>
            <a:cxnSpLocks/>
          </p:cNvCxnSpPr>
          <p:nvPr/>
        </p:nvCxnSpPr>
        <p:spPr>
          <a:xfrm flipH="1">
            <a:off x="5405518" y="2559063"/>
            <a:ext cx="4066630" cy="55921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74C2F15-A54A-43AA-9D8F-B8F3BA70D3DF}"/>
              </a:ext>
            </a:extLst>
          </p:cNvPr>
          <p:cNvCxnSpPr>
            <a:cxnSpLocks/>
          </p:cNvCxnSpPr>
          <p:nvPr/>
        </p:nvCxnSpPr>
        <p:spPr>
          <a:xfrm flipH="1">
            <a:off x="9175798" y="2550558"/>
            <a:ext cx="270727" cy="57919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A84BDD7-18A3-477F-849C-AEB43715BE85}"/>
              </a:ext>
            </a:extLst>
          </p:cNvPr>
          <p:cNvSpPr/>
          <p:nvPr/>
        </p:nvSpPr>
        <p:spPr>
          <a:xfrm>
            <a:off x="1451006" y="1222212"/>
            <a:ext cx="5402114" cy="90958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Cortex-M3 Integration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EFFE3F-52A3-4496-BA93-3FFB35CB015A}"/>
              </a:ext>
            </a:extLst>
          </p:cNvPr>
          <p:cNvSpPr/>
          <p:nvPr/>
        </p:nvSpPr>
        <p:spPr>
          <a:xfrm>
            <a:off x="6564332" y="4986770"/>
            <a:ext cx="908810" cy="63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GPIO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0CCDFD8-A621-41F8-AA8C-7CCA98FF7E19}"/>
              </a:ext>
            </a:extLst>
          </p:cNvPr>
          <p:cNvPicPr/>
          <p:nvPr/>
        </p:nvPicPr>
        <p:blipFill>
          <a:blip r:embed="rId2"/>
          <a:srcRect t="4443" r="29469" b="8891"/>
          <a:stretch>
            <a:fillRect/>
          </a:stretch>
        </p:blipFill>
        <p:spPr>
          <a:xfrm>
            <a:off x="3606911" y="2011056"/>
            <a:ext cx="5576356" cy="3887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9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9" presetClass="emph" presetSubtype="0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06276 -0.59561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29792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3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2" animBg="1"/>
      <p:bldP spid="16" grpId="3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2" grpId="0" animBg="1"/>
      <p:bldP spid="32" grpId="1" animBg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56" grpId="1" animBg="1"/>
      <p:bldP spid="56" grpId="2" animBg="1"/>
      <p:bldP spid="57" grpId="0" animBg="1"/>
      <p:bldP spid="57" grpId="1" animBg="1"/>
      <p:bldP spid="5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D1F9-14BA-458B-9ED0-89A94379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233" y="212887"/>
            <a:ext cx="9047125" cy="67505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CMSIS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 Microcontroller Software Interface Standard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0519A-D929-4118-BF93-863D644E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" y="1038113"/>
            <a:ext cx="2505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E6360-6BC5-4FD7-B3BE-FED159A0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0" y="887944"/>
            <a:ext cx="9914830" cy="51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2C4D-7EB0-48E2-989B-371A5ABC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98" y="212887"/>
            <a:ext cx="6155531" cy="6750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C6608-0BCC-42FC-8F41-ACD093513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97443"/>
            <a:ext cx="12192000" cy="6060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CF2FD-C96F-4BAD-AA75-8B322ABD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" r="1809"/>
          <a:stretch/>
        </p:blipFill>
        <p:spPr>
          <a:xfrm>
            <a:off x="3793137" y="3656596"/>
            <a:ext cx="8398863" cy="315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4AEBC-62D3-4068-9468-AC487445B102}"/>
              </a:ext>
            </a:extLst>
          </p:cNvPr>
          <p:cNvPicPr/>
          <p:nvPr/>
        </p:nvPicPr>
        <p:blipFill>
          <a:blip r:embed="rId4"/>
          <a:srcRect l="892" t="11386" b="28552"/>
          <a:stretch>
            <a:fillRect/>
          </a:stretch>
        </p:blipFill>
        <p:spPr>
          <a:xfrm>
            <a:off x="0" y="1531140"/>
            <a:ext cx="12192000" cy="273318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7F8B3-24B2-4E29-8783-6C32C8F5A1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1722070"/>
            <a:ext cx="12192000" cy="341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341AD-3C64-4F3A-A2D2-C2C3CE644F7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53" y="1170966"/>
            <a:ext cx="7613252" cy="5313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D563D-E49F-4F34-A816-7B0A75D57FF2}"/>
              </a:ext>
            </a:extLst>
          </p:cNvPr>
          <p:cNvSpPr txBox="1"/>
          <p:nvPr/>
        </p:nvSpPr>
        <p:spPr>
          <a:xfrm>
            <a:off x="5438273" y="346441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CFD1F-CAA9-4178-AA66-C2B69054B808}"/>
              </a:ext>
            </a:extLst>
          </p:cNvPr>
          <p:cNvSpPr txBox="1"/>
          <p:nvPr/>
        </p:nvSpPr>
        <p:spPr>
          <a:xfrm>
            <a:off x="4616536" y="378617"/>
            <a:ext cx="2688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 M3 Core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046FC-0837-43E5-9571-BA34F6788DCE}"/>
              </a:ext>
            </a:extLst>
          </p:cNvPr>
          <p:cNvSpPr txBox="1"/>
          <p:nvPr/>
        </p:nvSpPr>
        <p:spPr>
          <a:xfrm>
            <a:off x="5572924" y="354689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778D6-B50B-4D60-919B-F404BD086CFF}"/>
              </a:ext>
            </a:extLst>
          </p:cNvPr>
          <p:cNvSpPr txBox="1"/>
          <p:nvPr/>
        </p:nvSpPr>
        <p:spPr>
          <a:xfrm>
            <a:off x="5367740" y="346441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4090-8539-445D-9C06-752B697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67" y="212887"/>
            <a:ext cx="6155531" cy="6750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C03E30-8459-4145-A22E-DF9A46758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244" y="1347536"/>
            <a:ext cx="1606852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B51277-EF6E-4E92-AA28-D9ED57DA8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27697"/>
              </p:ext>
            </p:extLst>
          </p:nvPr>
        </p:nvGraphicFramePr>
        <p:xfrm>
          <a:off x="5530503" y="994297"/>
          <a:ext cx="6615996" cy="308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8623144" imgH="4032088" progId="Visio.Drawing.15">
                  <p:embed/>
                </p:oleObj>
              </mc:Choice>
              <mc:Fallback>
                <p:oleObj name="Visio" r:id="rId3" imgW="8623144" imgH="403208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503" y="994297"/>
                        <a:ext cx="6615996" cy="3089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B00689-1996-4205-BC62-88B5029CF7EB}"/>
              </a:ext>
            </a:extLst>
          </p:cNvPr>
          <p:cNvGrpSpPr/>
          <p:nvPr/>
        </p:nvGrpSpPr>
        <p:grpSpPr>
          <a:xfrm>
            <a:off x="100137" y="999435"/>
            <a:ext cx="5181215" cy="3089086"/>
            <a:chOff x="1410888" y="3190826"/>
            <a:chExt cx="5181215" cy="3089086"/>
          </a:xfrm>
          <a:effectLst>
            <a:glow>
              <a:schemeClr val="accent1">
                <a:alpha val="40000"/>
              </a:schemeClr>
            </a:glow>
          </a:effectLst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04B662-D2AC-489D-9E57-094C2266E06A}"/>
                </a:ext>
              </a:extLst>
            </p:cNvPr>
            <p:cNvGrpSpPr/>
            <p:nvPr/>
          </p:nvGrpSpPr>
          <p:grpSpPr>
            <a:xfrm>
              <a:off x="1410888" y="3315580"/>
              <a:ext cx="827471" cy="2810231"/>
              <a:chOff x="2400358" y="616969"/>
              <a:chExt cx="596105" cy="323786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B3BAFE0-8E17-4E6E-8947-FFDCE95880C1}"/>
                  </a:ext>
                </a:extLst>
              </p:cNvPr>
              <p:cNvSpPr/>
              <p:nvPr/>
            </p:nvSpPr>
            <p:spPr>
              <a:xfrm>
                <a:off x="2466476" y="616969"/>
                <a:ext cx="473517" cy="32378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8DDC83-5805-4B30-919B-B83B26B0068A}"/>
                  </a:ext>
                </a:extLst>
              </p:cNvPr>
              <p:cNvSpPr txBox="1"/>
              <p:nvPr/>
            </p:nvSpPr>
            <p:spPr>
              <a:xfrm>
                <a:off x="2400358" y="1904331"/>
                <a:ext cx="596105" cy="8510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chip</a:t>
                </a: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memory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A4A541-EAB7-4830-ABBB-B299D67C61E3}"/>
                </a:ext>
              </a:extLst>
            </p:cNvPr>
            <p:cNvSpPr txBox="1"/>
            <p:nvPr/>
          </p:nvSpPr>
          <p:spPr>
            <a:xfrm>
              <a:off x="4391304" y="3551535"/>
              <a:ext cx="1302013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Array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6DE23A-4D72-43DE-918F-530161EAAA38}"/>
                </a:ext>
              </a:extLst>
            </p:cNvPr>
            <p:cNvSpPr/>
            <p:nvPr/>
          </p:nvSpPr>
          <p:spPr>
            <a:xfrm>
              <a:off x="3640710" y="3368786"/>
              <a:ext cx="2776604" cy="27750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EA9C71-23E5-46FE-B0C1-9016D9F89995}"/>
                </a:ext>
              </a:extLst>
            </p:cNvPr>
            <p:cNvSpPr/>
            <p:nvPr/>
          </p:nvSpPr>
          <p:spPr>
            <a:xfrm>
              <a:off x="2745114" y="3388214"/>
              <a:ext cx="468303" cy="27349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3CF7B2-21B5-452A-8C02-A796CA731B18}"/>
                </a:ext>
              </a:extLst>
            </p:cNvPr>
            <p:cNvSpPr txBox="1"/>
            <p:nvPr/>
          </p:nvSpPr>
          <p:spPr>
            <a:xfrm>
              <a:off x="2567011" y="4476736"/>
              <a:ext cx="824548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Buffer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SRAM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75CC51-D054-436F-8D33-F462CC91EAEB}"/>
                </a:ext>
              </a:extLst>
            </p:cNvPr>
            <p:cNvCxnSpPr>
              <a:cxnSpLocks/>
            </p:cNvCxnSpPr>
            <p:nvPr/>
          </p:nvCxnSpPr>
          <p:spPr>
            <a:xfrm>
              <a:off x="3251595" y="4978864"/>
              <a:ext cx="37474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2E4F51-ABF4-49FA-B147-10E96AF6FDFF}"/>
                </a:ext>
              </a:extLst>
            </p:cNvPr>
            <p:cNvGrpSpPr/>
            <p:nvPr/>
          </p:nvGrpSpPr>
          <p:grpSpPr>
            <a:xfrm>
              <a:off x="3145501" y="3549592"/>
              <a:ext cx="743061" cy="2152129"/>
              <a:chOff x="4072168" y="1292286"/>
              <a:chExt cx="845655" cy="2583598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3C9B92D-DFC4-40CA-A11B-460CF9D0F7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909" y="1689979"/>
                <a:ext cx="426481" cy="657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21EF44-E638-4511-A052-6172029B6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2886" y="2320403"/>
                <a:ext cx="44652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15E55D7-6F26-4269-B69C-C399524CD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8465" y="3875884"/>
                <a:ext cx="420948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6C8767C-4FC6-44C2-9F7F-1C164C9B82A5}"/>
                  </a:ext>
                </a:extLst>
              </p:cNvPr>
              <p:cNvGrpSpPr/>
              <p:nvPr/>
            </p:nvGrpSpPr>
            <p:grpSpPr>
              <a:xfrm>
                <a:off x="4072168" y="1292286"/>
                <a:ext cx="845655" cy="2559207"/>
                <a:chOff x="4085730" y="1298280"/>
                <a:chExt cx="845655" cy="2559207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F2178C4-F0E2-4FE2-8871-B44F9A7BC4AB}"/>
                    </a:ext>
                  </a:extLst>
                </p:cNvPr>
                <p:cNvSpPr txBox="1"/>
                <p:nvPr/>
              </p:nvSpPr>
              <p:spPr>
                <a:xfrm>
                  <a:off x="4149908" y="1298280"/>
                  <a:ext cx="781477" cy="36948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Filt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716E1A1-8048-4C27-A593-B80978E724FD}"/>
                    </a:ext>
                  </a:extLst>
                </p:cNvPr>
                <p:cNvSpPr txBox="1"/>
                <p:nvPr/>
              </p:nvSpPr>
              <p:spPr>
                <a:xfrm>
                  <a:off x="4122601" y="1937886"/>
                  <a:ext cx="693025" cy="36948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Img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0414179-50E5-4940-B9A5-FEFE81056F94}"/>
                    </a:ext>
                  </a:extLst>
                </p:cNvPr>
                <p:cNvSpPr txBox="1"/>
                <p:nvPr/>
              </p:nvSpPr>
              <p:spPr>
                <a:xfrm>
                  <a:off x="4085730" y="2628812"/>
                  <a:ext cx="664421" cy="36948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Psum</a:t>
                  </a:r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CCE2789-46A3-4386-BBB7-09A784B2A1FF}"/>
                    </a:ext>
                  </a:extLst>
                </p:cNvPr>
                <p:cNvSpPr txBox="1"/>
                <p:nvPr/>
              </p:nvSpPr>
              <p:spPr>
                <a:xfrm>
                  <a:off x="4094998" y="3488005"/>
                  <a:ext cx="664421" cy="36948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Psum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8D706A-A82D-4B96-B799-612EDAE20E75}"/>
                </a:ext>
              </a:extLst>
            </p:cNvPr>
            <p:cNvSpPr/>
            <p:nvPr/>
          </p:nvSpPr>
          <p:spPr>
            <a:xfrm>
              <a:off x="2536190" y="3190826"/>
              <a:ext cx="4055913" cy="30890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2A65FC-8970-4B11-BAE9-A6855FE4EE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9506" y="4730231"/>
              <a:ext cx="565608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EB53FF-A41F-49CD-BFFC-492EE8DFF3C6}"/>
                </a:ext>
              </a:extLst>
            </p:cNvPr>
            <p:cNvGrpSpPr/>
            <p:nvPr/>
          </p:nvGrpSpPr>
          <p:grpSpPr>
            <a:xfrm>
              <a:off x="3924063" y="4013818"/>
              <a:ext cx="2256511" cy="1956119"/>
              <a:chOff x="8052178" y="2208228"/>
              <a:chExt cx="678804" cy="71383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D228AF-786B-4ECF-9288-44C56D92039C}"/>
                  </a:ext>
                </a:extLst>
              </p:cNvPr>
              <p:cNvSpPr/>
              <p:nvPr/>
            </p:nvSpPr>
            <p:spPr>
              <a:xfrm>
                <a:off x="8052926" y="220822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329D5C-8781-480E-8420-9B4B19AEC752}"/>
                  </a:ext>
                </a:extLst>
              </p:cNvPr>
              <p:cNvSpPr/>
              <p:nvPr/>
            </p:nvSpPr>
            <p:spPr>
              <a:xfrm>
                <a:off x="8310142" y="220822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FFA830-98A2-443B-BA75-9A50087229DF}"/>
                  </a:ext>
                </a:extLst>
              </p:cNvPr>
              <p:cNvSpPr/>
              <p:nvPr/>
            </p:nvSpPr>
            <p:spPr>
              <a:xfrm>
                <a:off x="8562589" y="220822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312CC31-B9B7-4957-BD52-FEEE42D65DEF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8220479" y="2299668"/>
                <a:ext cx="8966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D8C9ABA-A87D-4C03-868A-E1F60063D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698" y="2301482"/>
                <a:ext cx="8807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2F8BAAF-7A6E-4D4A-AB4E-DFD6E071D686}"/>
                  </a:ext>
                </a:extLst>
              </p:cNvPr>
              <p:cNvSpPr/>
              <p:nvPr/>
            </p:nvSpPr>
            <p:spPr>
              <a:xfrm>
                <a:off x="8052178" y="2476651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2A6F1D-DC57-463E-A4DE-26E13CC6EE54}"/>
                  </a:ext>
                </a:extLst>
              </p:cNvPr>
              <p:cNvSpPr/>
              <p:nvPr/>
            </p:nvSpPr>
            <p:spPr>
              <a:xfrm>
                <a:off x="8306212" y="2476651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071E103-C114-4416-A13B-7FE6C2AB433E}"/>
                  </a:ext>
                </a:extLst>
              </p:cNvPr>
              <p:cNvSpPr/>
              <p:nvPr/>
            </p:nvSpPr>
            <p:spPr>
              <a:xfrm>
                <a:off x="8563429" y="2476651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DFC7740-561E-447F-A107-DAA1BEBF0F19}"/>
                  </a:ext>
                </a:extLst>
              </p:cNvPr>
              <p:cNvCxnSpPr>
                <a:cxnSpLocks/>
                <a:stCxn id="27" idx="3"/>
                <a:endCxn id="28" idx="1"/>
              </p:cNvCxnSpPr>
              <p:nvPr/>
            </p:nvCxnSpPr>
            <p:spPr>
              <a:xfrm>
                <a:off x="8219731" y="2568091"/>
                <a:ext cx="8648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5AA174-3C07-4A03-9384-E27C6C7C1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5358" y="2569905"/>
                <a:ext cx="8807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2B0B5A0-5B8F-497B-969F-234889F89FDA}"/>
                  </a:ext>
                </a:extLst>
              </p:cNvPr>
              <p:cNvSpPr/>
              <p:nvPr/>
            </p:nvSpPr>
            <p:spPr>
              <a:xfrm>
                <a:off x="8053046" y="273917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8DFE882-74F1-40E1-9C0C-4E38555E5931}"/>
                  </a:ext>
                </a:extLst>
              </p:cNvPr>
              <p:cNvSpPr/>
              <p:nvPr/>
            </p:nvSpPr>
            <p:spPr>
              <a:xfrm>
                <a:off x="8305488" y="273917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5406E20-90F8-4829-B195-D449BA268BAB}"/>
                  </a:ext>
                </a:extLst>
              </p:cNvPr>
              <p:cNvSpPr/>
              <p:nvPr/>
            </p:nvSpPr>
            <p:spPr>
              <a:xfrm>
                <a:off x="8562704" y="2739178"/>
                <a:ext cx="167553" cy="1828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2F113-43BA-4D8E-AE3F-2D54B6318C9C}"/>
                  </a:ext>
                </a:extLst>
              </p:cNvPr>
              <p:cNvCxnSpPr>
                <a:cxnSpLocks/>
                <a:stCxn id="32" idx="3"/>
                <a:endCxn id="33" idx="1"/>
              </p:cNvCxnSpPr>
              <p:nvPr/>
            </p:nvCxnSpPr>
            <p:spPr>
              <a:xfrm>
                <a:off x="8220599" y="2830618"/>
                <a:ext cx="8488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9C13615-D268-4FDB-B217-E85B399F2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3044" y="2832432"/>
                <a:ext cx="8807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90091E4-B196-425F-984A-9A006A045D69}"/>
                  </a:ext>
                </a:extLst>
              </p:cNvPr>
              <p:cNvCxnSpPr>
                <a:cxnSpLocks/>
                <a:stCxn id="22" idx="2"/>
                <a:endCxn id="27" idx="0"/>
              </p:cNvCxnSpPr>
              <p:nvPr/>
            </p:nvCxnSpPr>
            <p:spPr>
              <a:xfrm flipH="1">
                <a:off x="8135955" y="2391108"/>
                <a:ext cx="748" cy="855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E21CA45-5341-42F9-BEEB-78607B3D2683}"/>
                  </a:ext>
                </a:extLst>
              </p:cNvPr>
              <p:cNvCxnSpPr>
                <a:cxnSpLocks/>
                <a:stCxn id="28" idx="2"/>
                <a:endCxn id="33" idx="0"/>
              </p:cNvCxnSpPr>
              <p:nvPr/>
            </p:nvCxnSpPr>
            <p:spPr>
              <a:xfrm flipH="1">
                <a:off x="8389265" y="2659531"/>
                <a:ext cx="724" cy="796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8EB0992-AA9A-4F46-8DB4-E4F52A4A46F4}"/>
                  </a:ext>
                </a:extLst>
              </p:cNvPr>
              <p:cNvCxnSpPr>
                <a:cxnSpLocks/>
                <a:stCxn id="24" idx="2"/>
                <a:endCxn id="29" idx="0"/>
              </p:cNvCxnSpPr>
              <p:nvPr/>
            </p:nvCxnSpPr>
            <p:spPr>
              <a:xfrm>
                <a:off x="8646366" y="2391108"/>
                <a:ext cx="840" cy="8554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4EE51F-7574-45C7-936E-25DDA42FD238}"/>
                  </a:ext>
                </a:extLst>
              </p:cNvPr>
              <p:cNvCxnSpPr>
                <a:cxnSpLocks/>
                <a:stCxn id="29" idx="2"/>
                <a:endCxn id="34" idx="0"/>
              </p:cNvCxnSpPr>
              <p:nvPr/>
            </p:nvCxnSpPr>
            <p:spPr>
              <a:xfrm flipH="1">
                <a:off x="8646480" y="2659531"/>
                <a:ext cx="725" cy="796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531321D-7983-4B6E-8E08-2AF3B96C00D9}"/>
                  </a:ext>
                </a:extLst>
              </p:cNvPr>
              <p:cNvCxnSpPr>
                <a:cxnSpLocks/>
                <a:stCxn id="27" idx="2"/>
                <a:endCxn id="32" idx="0"/>
              </p:cNvCxnSpPr>
              <p:nvPr/>
            </p:nvCxnSpPr>
            <p:spPr>
              <a:xfrm>
                <a:off x="8135955" y="2659531"/>
                <a:ext cx="868" cy="7964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389E944-2F37-4CDC-B6D4-1CB6855D2716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8388844" y="2388421"/>
                <a:ext cx="1144" cy="8823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FA21A427-C6C4-4E59-8907-F8FC235B7A60}"/>
              </a:ext>
            </a:extLst>
          </p:cNvPr>
          <p:cNvSpPr txBox="1"/>
          <p:nvPr/>
        </p:nvSpPr>
        <p:spPr>
          <a:xfrm>
            <a:off x="1306545" y="42098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加速器总体架构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40E085-877E-4FC0-BB5B-FCFB071B04B7}"/>
              </a:ext>
            </a:extLst>
          </p:cNvPr>
          <p:cNvSpPr txBox="1"/>
          <p:nvPr/>
        </p:nvSpPr>
        <p:spPr>
          <a:xfrm>
            <a:off x="7818029" y="4172316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数据复用机制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4DE23707-30D8-4767-845E-EAAB11826C6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2818" y="4582819"/>
            <a:ext cx="5615369" cy="1735108"/>
          </a:xfrm>
          <a:prstGeom prst="rect">
            <a:avLst/>
          </a:prstGeom>
          <a:noFill/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9D28267-BED4-4D0F-B88C-1098BC6E88AC}"/>
              </a:ext>
            </a:extLst>
          </p:cNvPr>
          <p:cNvSpPr txBox="1"/>
          <p:nvPr/>
        </p:nvSpPr>
        <p:spPr>
          <a:xfrm>
            <a:off x="4762851" y="6183448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数据压缩例子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85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EE01-40C6-4553-842B-D69222E9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55" y="202527"/>
            <a:ext cx="6155531" cy="67505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Test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E69C75-6C6E-4494-807C-9ACA12CC7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83605"/>
              </p:ext>
            </p:extLst>
          </p:nvPr>
        </p:nvGraphicFramePr>
        <p:xfrm>
          <a:off x="1309815" y="1427996"/>
          <a:ext cx="9835979" cy="4677064"/>
        </p:xfrm>
        <a:graphic>
          <a:graphicData uri="http://schemas.openxmlformats.org/drawingml/2006/table">
            <a:tbl>
              <a:tblPr firstRow="1" firstCol="1" bandRow="1"/>
              <a:tblGrid>
                <a:gridCol w="1313743">
                  <a:extLst>
                    <a:ext uri="{9D8B030D-6E8A-4147-A177-3AD203B41FA5}">
                      <a16:colId xmlns:a16="http://schemas.microsoft.com/office/drawing/2014/main" val="3646481303"/>
                    </a:ext>
                  </a:extLst>
                </a:gridCol>
                <a:gridCol w="2378412">
                  <a:extLst>
                    <a:ext uri="{9D8B030D-6E8A-4147-A177-3AD203B41FA5}">
                      <a16:colId xmlns:a16="http://schemas.microsoft.com/office/drawing/2014/main" val="1484081177"/>
                    </a:ext>
                  </a:extLst>
                </a:gridCol>
                <a:gridCol w="1571825">
                  <a:extLst>
                    <a:ext uri="{9D8B030D-6E8A-4147-A177-3AD203B41FA5}">
                      <a16:colId xmlns:a16="http://schemas.microsoft.com/office/drawing/2014/main" val="840464501"/>
                    </a:ext>
                  </a:extLst>
                </a:gridCol>
                <a:gridCol w="4571999">
                  <a:extLst>
                    <a:ext uri="{9D8B030D-6E8A-4147-A177-3AD203B41FA5}">
                      <a16:colId xmlns:a16="http://schemas.microsoft.com/office/drawing/2014/main" val="263005609"/>
                    </a:ext>
                  </a:extLst>
                </a:gridCol>
              </a:tblGrid>
              <a:tr h="771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字体宽度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像素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能否识别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效果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32042"/>
                  </a:ext>
                </a:extLst>
              </a:tr>
              <a:tr h="927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识别结果</a:t>
                      </a:r>
                      <a:r>
                        <a:rPr lang="zh-CN" alt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略</a:t>
                      </a: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不稳定，易错误识别为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546700"/>
                  </a:ext>
                </a:extLst>
              </a:tr>
              <a:tr h="756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识别结果不稳定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429568"/>
                  </a:ext>
                </a:extLst>
              </a:tr>
              <a:tr h="756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识别结果略不稳定，可以正确识别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28555"/>
                  </a:ext>
                </a:extLst>
              </a:tr>
              <a:tr h="756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效果比较好，可以准确识别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66322"/>
                  </a:ext>
                </a:extLst>
              </a:tr>
              <a:tr h="710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效果比较好，可以准确识别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40677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14E2803-2FDC-45C3-A690-3A722C09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9" y="2296172"/>
            <a:ext cx="492757" cy="707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792BD-B78E-4970-852E-0BA913104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0" y="3094091"/>
            <a:ext cx="653363" cy="66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173D6-86AF-4423-9887-715F93F1C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0" y="3922825"/>
            <a:ext cx="565004" cy="707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9A77F-6F72-43DE-B894-02A022057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9" y="4630795"/>
            <a:ext cx="565004" cy="586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B214C-3D33-4A87-990A-1A6F0AF92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9" y="5235735"/>
            <a:ext cx="492757" cy="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14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heme/theme1.xml><?xml version="1.0" encoding="utf-8"?>
<a:theme xmlns:a="http://schemas.openxmlformats.org/drawingml/2006/main" name="Office 主题​​">
  <a:themeElements>
    <a:clrScheme name="山东大学浅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049"/>
      </a:accent1>
      <a:accent2>
        <a:srgbClr val="EF9788"/>
      </a:accent2>
      <a:accent3>
        <a:srgbClr val="FF9393"/>
      </a:accent3>
      <a:accent4>
        <a:srgbClr val="94B6CE"/>
      </a:accent4>
      <a:accent5>
        <a:srgbClr val="A7DDDD"/>
      </a:accent5>
      <a:accent6>
        <a:srgbClr val="F5F4B3"/>
      </a:accent6>
      <a:hlink>
        <a:srgbClr val="0563C1"/>
      </a:hlink>
      <a:folHlink>
        <a:srgbClr val="954F72"/>
      </a:folHlink>
    </a:clrScheme>
    <a:fontScheme name="x4dipb1j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317500" sx="102000" sy="102000" algn="ctr" rotWithShape="0">
            <a:schemeClr val="bg1">
              <a:lumMod val="75000"/>
              <a:alpha val="40000"/>
            </a:schemeClr>
          </a:outerShdw>
        </a:effectLst>
      </a:spPr>
      <a:bodyPr rot="0" spcFirstLastPara="0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20000"/>
          </a:lnSpc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4420</TotalTime>
  <Words>406</Words>
  <Application>Microsoft Office PowerPoint</Application>
  <PresentationFormat>Widescreen</PresentationFormat>
  <Paragraphs>231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宋体</vt:lpstr>
      <vt:lpstr>微软雅黑</vt:lpstr>
      <vt:lpstr>微软雅黑</vt:lpstr>
      <vt:lpstr>等线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Microsoft Visio Drawing</vt:lpstr>
      <vt:lpstr>PowerPoint Presentation</vt:lpstr>
      <vt:lpstr>System Architecture</vt:lpstr>
      <vt:lpstr>Cortex M3 microcontroller</vt:lpstr>
      <vt:lpstr>AHB Bus Generation</vt:lpstr>
      <vt:lpstr>Basic System</vt:lpstr>
      <vt:lpstr>CMSIS (Cortex Microcontroller Software Interface Standard)</vt:lpstr>
      <vt:lpstr>Simulation</vt:lpstr>
      <vt:lpstr>Accelerator</vt:lpstr>
      <vt:lpstr>Result &amp; Test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Boiling Bao</dc:creator>
  <cp:lastModifiedBy>Shiping Guo</cp:lastModifiedBy>
  <cp:revision>577</cp:revision>
  <dcterms:created xsi:type="dcterms:W3CDTF">2019-01-06T09:50:57Z</dcterms:created>
  <dcterms:modified xsi:type="dcterms:W3CDTF">2021-05-19T01:39:11Z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2019-04-13T05:13:14.8364915Z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b4cd2d02-3ee1-495d-a140-623cbb776acb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